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Libre Franklin Bold" charset="1" panose="00000800000000000000"/>
      <p:regular r:id="rId46"/>
    </p:embeddedFont>
    <p:embeddedFont>
      <p:font typeface="Red Hat Display" charset="1" panose="02010503040201060303"/>
      <p:regular r:id="rId47"/>
    </p:embeddedFont>
    <p:embeddedFont>
      <p:font typeface="Canva Sans Bold" charset="1" panose="020B0803030501040103"/>
      <p:regular r:id="rId48"/>
    </p:embeddedFont>
    <p:embeddedFont>
      <p:font typeface="Red Hat Display Bold" charset="1" panose="02010803040201060303"/>
      <p:regular r:id="rId49"/>
    </p:embeddedFont>
    <p:embeddedFont>
      <p:font typeface="Libre Franklin" charset="1" panose="000005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30.pn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1.png" Type="http://schemas.openxmlformats.org/officeDocument/2006/relationships/image"/><Relationship Id="rId20" Target="../media/image7.png" Type="http://schemas.openxmlformats.org/officeDocument/2006/relationships/image"/><Relationship Id="rId21" Target="../media/image8.svg" Type="http://schemas.openxmlformats.org/officeDocument/2006/relationships/image"/><Relationship Id="rId22" Target="../media/image52.png" Type="http://schemas.openxmlformats.org/officeDocument/2006/relationships/image"/><Relationship Id="rId23" Target="../media/image53.svg" Type="http://schemas.openxmlformats.org/officeDocument/2006/relationships/image"/><Relationship Id="rId24" Target="../media/image44.png" Type="http://schemas.openxmlformats.org/officeDocument/2006/relationships/image"/><Relationship Id="rId25" Target="../media/image45.sv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64.png" Type="http://schemas.openxmlformats.org/officeDocument/2006/relationships/image"/><Relationship Id="rId15" Target="../media/image65.svg" Type="http://schemas.openxmlformats.org/officeDocument/2006/relationships/image"/><Relationship Id="rId16" Target="../media/image66.png" Type="http://schemas.openxmlformats.org/officeDocument/2006/relationships/image"/><Relationship Id="rId17" Target="../media/image6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72.png" Type="http://schemas.openxmlformats.org/officeDocument/2006/relationships/image"/><Relationship Id="rId6" Target="../media/image54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72.png" Type="http://schemas.openxmlformats.org/officeDocument/2006/relationships/image"/><Relationship Id="rId6" Target="../media/image54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72.png" Type="http://schemas.openxmlformats.org/officeDocument/2006/relationships/image"/><Relationship Id="rId6" Target="../media/image54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72.png" Type="http://schemas.openxmlformats.org/officeDocument/2006/relationships/image"/><Relationship Id="rId6" Target="../media/image54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7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54.png" Type="http://schemas.openxmlformats.org/officeDocument/2006/relationships/image"/><Relationship Id="rId13" Target="../media/image66.png" Type="http://schemas.openxmlformats.org/officeDocument/2006/relationships/image"/><Relationship Id="rId14" Target="../media/image67.svg" Type="http://schemas.openxmlformats.org/officeDocument/2006/relationships/image"/><Relationship Id="rId15" Target="../media/image50.png" Type="http://schemas.openxmlformats.org/officeDocument/2006/relationships/image"/><Relationship Id="rId16" Target="../media/image5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svg" Type="http://schemas.openxmlformats.org/officeDocument/2006/relationships/image"/><Relationship Id="rId12" Target="../media/image54.pn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57.png" Type="http://schemas.openxmlformats.org/officeDocument/2006/relationships/image"/><Relationship Id="rId16" Target="../media/image5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svg" Type="http://schemas.openxmlformats.org/officeDocument/2006/relationships/image"/><Relationship Id="rId12" Target="../media/image83.png" Type="http://schemas.openxmlformats.org/officeDocument/2006/relationships/image"/><Relationship Id="rId13" Target="../media/image84.svg" Type="http://schemas.openxmlformats.org/officeDocument/2006/relationships/image"/><Relationship Id="rId14" Target="../media/image85.png" Type="http://schemas.openxmlformats.org/officeDocument/2006/relationships/image"/><Relationship Id="rId15" Target="../media/image86.svg" Type="http://schemas.openxmlformats.org/officeDocument/2006/relationships/image"/><Relationship Id="rId16" Target="../media/image87.png" Type="http://schemas.openxmlformats.org/officeDocument/2006/relationships/image"/><Relationship Id="rId17" Target="../media/image88.svg" Type="http://schemas.openxmlformats.org/officeDocument/2006/relationships/image"/><Relationship Id="rId18" Target="../media/image89.png" Type="http://schemas.openxmlformats.org/officeDocument/2006/relationships/image"/><Relationship Id="rId19" Target="../media/image90.svg" Type="http://schemas.openxmlformats.org/officeDocument/2006/relationships/image"/><Relationship Id="rId2" Target="../media/image1.png" Type="http://schemas.openxmlformats.org/officeDocument/2006/relationships/image"/><Relationship Id="rId20" Target="../media/image91.png" Type="http://schemas.openxmlformats.org/officeDocument/2006/relationships/image"/><Relationship Id="rId21" Target="../media/image92.svg" Type="http://schemas.openxmlformats.org/officeDocument/2006/relationships/image"/><Relationship Id="rId22" Target="../media/image93.png" Type="http://schemas.openxmlformats.org/officeDocument/2006/relationships/image"/><Relationship Id="rId23" Target="../media/image94.svg" Type="http://schemas.openxmlformats.org/officeDocument/2006/relationships/image"/><Relationship Id="rId24" Target="../media/image95.png" Type="http://schemas.openxmlformats.org/officeDocument/2006/relationships/image"/><Relationship Id="rId25" Target="../media/image96.svg" Type="http://schemas.openxmlformats.org/officeDocument/2006/relationships/image"/><Relationship Id="rId26" Target="../media/image97.png" Type="http://schemas.openxmlformats.org/officeDocument/2006/relationships/image"/><Relationship Id="rId27" Target="../media/image98.svg" Type="http://schemas.openxmlformats.org/officeDocument/2006/relationships/image"/><Relationship Id="rId28" Target="../media/image99.png" Type="http://schemas.openxmlformats.org/officeDocument/2006/relationships/image"/><Relationship Id="rId29" Target="../media/image100.svg" Type="http://schemas.openxmlformats.org/officeDocument/2006/relationships/image"/><Relationship Id="rId3" Target="../media/image2.svg" Type="http://schemas.openxmlformats.org/officeDocument/2006/relationships/image"/><Relationship Id="rId30" Target="../media/image101.png" Type="http://schemas.openxmlformats.org/officeDocument/2006/relationships/image"/><Relationship Id="rId31" Target="../media/image102.svg" Type="http://schemas.openxmlformats.org/officeDocument/2006/relationships/image"/><Relationship Id="rId32" Target="../media/image103.png" Type="http://schemas.openxmlformats.org/officeDocument/2006/relationships/image"/><Relationship Id="rId33" Target="../media/image104.svg" Type="http://schemas.openxmlformats.org/officeDocument/2006/relationships/image"/><Relationship Id="rId34" Target="../media/image105.png" Type="http://schemas.openxmlformats.org/officeDocument/2006/relationships/image"/><Relationship Id="rId35" Target="../media/image106.svg" Type="http://schemas.openxmlformats.org/officeDocument/2006/relationships/image"/><Relationship Id="rId4" Target="../media/image4.pn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07.png" Type="http://schemas.openxmlformats.org/officeDocument/2006/relationships/image"/><Relationship Id="rId6" Target="../media/image10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09.png" Type="http://schemas.openxmlformats.org/officeDocument/2006/relationships/image"/><Relationship Id="rId6" Target="../media/image11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11.png" Type="http://schemas.openxmlformats.org/officeDocument/2006/relationships/image"/><Relationship Id="rId6" Target="../media/image11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3.png" Type="http://schemas.openxmlformats.org/officeDocument/2006/relationships/image"/><Relationship Id="rId5" Target="../media/image1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11" Target="../media/image122.png" Type="http://schemas.openxmlformats.org/officeDocument/2006/relationships/image"/><Relationship Id="rId12" Target="../media/image1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5.png" Type="http://schemas.openxmlformats.org/officeDocument/2006/relationships/image"/><Relationship Id="rId5" Target="../media/image116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30.png" Type="http://schemas.openxmlformats.org/officeDocument/2006/relationships/image"/><Relationship Id="rId17" Target="../media/image31.png" Type="http://schemas.openxmlformats.org/officeDocument/2006/relationships/image"/><Relationship Id="rId18" Target="../media/image32.svg" Type="http://schemas.openxmlformats.org/officeDocument/2006/relationships/image"/><Relationship Id="rId19" Target="../media/image33.png" Type="http://schemas.openxmlformats.org/officeDocument/2006/relationships/image"/><Relationship Id="rId2" Target="../media/image1.png" Type="http://schemas.openxmlformats.org/officeDocument/2006/relationships/image"/><Relationship Id="rId20" Target="../media/image34.svg" Type="http://schemas.openxmlformats.org/officeDocument/2006/relationships/image"/><Relationship Id="rId21" Target="../media/image35.png" Type="http://schemas.openxmlformats.org/officeDocument/2006/relationships/image"/><Relationship Id="rId22" Target="../media/image36.png" Type="http://schemas.openxmlformats.org/officeDocument/2006/relationships/image"/><Relationship Id="rId23" Target="../media/image37.svg" Type="http://schemas.openxmlformats.org/officeDocument/2006/relationships/image"/><Relationship Id="rId24" Target="../media/image38.png" Type="http://schemas.openxmlformats.org/officeDocument/2006/relationships/image"/><Relationship Id="rId25" Target="../media/image39.png" Type="http://schemas.openxmlformats.org/officeDocument/2006/relationships/image"/><Relationship Id="rId26" Target="../media/image40.svg" Type="http://schemas.openxmlformats.org/officeDocument/2006/relationships/image"/><Relationship Id="rId27" Target="../media/image41.png" Type="http://schemas.openxmlformats.org/officeDocument/2006/relationships/image"/><Relationship Id="rId28" Target="../media/image42.png" Type="http://schemas.openxmlformats.org/officeDocument/2006/relationships/image"/><Relationship Id="rId29" Target="../media/image43.svg" Type="http://schemas.openxmlformats.org/officeDocument/2006/relationships/image"/><Relationship Id="rId3" Target="../media/image2.svg" Type="http://schemas.openxmlformats.org/officeDocument/2006/relationships/image"/><Relationship Id="rId30" Target="../media/image44.png" Type="http://schemas.openxmlformats.org/officeDocument/2006/relationships/image"/><Relationship Id="rId31" Target="../media/image45.svg" Type="http://schemas.openxmlformats.org/officeDocument/2006/relationships/image"/><Relationship Id="rId4" Target="../media/image4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6.png" Type="http://schemas.openxmlformats.org/officeDocument/2006/relationships/image"/><Relationship Id="rId5" Target="../media/image4.png" Type="http://schemas.openxmlformats.org/officeDocument/2006/relationships/image"/><Relationship Id="rId6" Target="../media/image47.png" Type="http://schemas.openxmlformats.org/officeDocument/2006/relationships/image"/><Relationship Id="rId7" Target="../media/image48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15" Target="../media/image30.pn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15" Target="../media/image30.pn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9119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14306">
            <a:off x="-2988507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3" y="0"/>
                </a:lnTo>
                <a:lnTo>
                  <a:pt x="96818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9832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336776">
            <a:off x="5829035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0" y="0"/>
                </a:moveTo>
                <a:lnTo>
                  <a:pt x="7677781" y="0"/>
                </a:lnTo>
                <a:lnTo>
                  <a:pt x="7677781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58299" y="3914169"/>
            <a:ext cx="11163066" cy="6279224"/>
          </a:xfrm>
          <a:custGeom>
            <a:avLst/>
            <a:gdLst/>
            <a:ahLst/>
            <a:cxnLst/>
            <a:rect r="r" b="b" t="t" l="l"/>
            <a:pathLst>
              <a:path h="6279224" w="11163066">
                <a:moveTo>
                  <a:pt x="0" y="0"/>
                </a:moveTo>
                <a:lnTo>
                  <a:pt x="11163066" y="0"/>
                </a:lnTo>
                <a:lnTo>
                  <a:pt x="11163066" y="6279225"/>
                </a:lnTo>
                <a:lnTo>
                  <a:pt x="0" y="6279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7817" y="2235483"/>
            <a:ext cx="7501872" cy="417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8"/>
              </a:lnSpc>
            </a:pPr>
            <a:r>
              <a:rPr lang="en-US" sz="6898" b="true">
                <a:solidFill>
                  <a:srgbClr val="FFCA28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a Feature: </a:t>
            </a:r>
          </a:p>
          <a:p>
            <a:pPr algn="l">
              <a:lnSpc>
                <a:spcPts val="8278"/>
              </a:lnSpc>
            </a:pPr>
            <a:r>
              <a:rPr lang="en-US" sz="6898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Fusing Flutter Web and ReactJS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2085902"/>
            <a:ext cx="1662529" cy="2064088"/>
          </a:xfrm>
          <a:custGeom>
            <a:avLst/>
            <a:gdLst/>
            <a:ahLst/>
            <a:cxnLst/>
            <a:rect r="r" b="b" t="t" l="l"/>
            <a:pathLst>
              <a:path h="2064088" w="1662529">
                <a:moveTo>
                  <a:pt x="0" y="0"/>
                </a:moveTo>
                <a:lnTo>
                  <a:pt x="1662529" y="0"/>
                </a:lnTo>
                <a:lnTo>
                  <a:pt x="1662529" y="2064088"/>
                </a:lnTo>
                <a:lnTo>
                  <a:pt x="0" y="2064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13334" y="2554217"/>
            <a:ext cx="2283182" cy="2091966"/>
          </a:xfrm>
          <a:custGeom>
            <a:avLst/>
            <a:gdLst/>
            <a:ahLst/>
            <a:cxnLst/>
            <a:rect r="r" b="b" t="t" l="l"/>
            <a:pathLst>
              <a:path h="2091966" w="2283182">
                <a:moveTo>
                  <a:pt x="0" y="0"/>
                </a:moveTo>
                <a:lnTo>
                  <a:pt x="2283182" y="0"/>
                </a:lnTo>
                <a:lnTo>
                  <a:pt x="2283182" y="2091966"/>
                </a:lnTo>
                <a:lnTo>
                  <a:pt x="0" y="2091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7865" y="8429464"/>
            <a:ext cx="390911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Presented By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Shivam Srivastava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2924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03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314306">
            <a:off x="12171508" y="-27102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23548" y="2082249"/>
            <a:ext cx="2350124" cy="3636556"/>
          </a:xfrm>
          <a:custGeom>
            <a:avLst/>
            <a:gdLst/>
            <a:ahLst/>
            <a:cxnLst/>
            <a:rect r="r" b="b" t="t" l="l"/>
            <a:pathLst>
              <a:path h="3636556" w="2350124">
                <a:moveTo>
                  <a:pt x="0" y="0"/>
                </a:moveTo>
                <a:lnTo>
                  <a:pt x="2350124" y="0"/>
                </a:lnTo>
                <a:lnTo>
                  <a:pt x="2350124" y="3636555"/>
                </a:lnTo>
                <a:lnTo>
                  <a:pt x="0" y="363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29705" y="3318915"/>
            <a:ext cx="1605827" cy="1605827"/>
          </a:xfrm>
          <a:custGeom>
            <a:avLst/>
            <a:gdLst/>
            <a:ahLst/>
            <a:cxnLst/>
            <a:rect r="r" b="b" t="t" l="l"/>
            <a:pathLst>
              <a:path h="1605827" w="1605827">
                <a:moveTo>
                  <a:pt x="0" y="0"/>
                </a:moveTo>
                <a:lnTo>
                  <a:pt x="1605828" y="0"/>
                </a:lnTo>
                <a:lnTo>
                  <a:pt x="1605828" y="1605827"/>
                </a:lnTo>
                <a:lnTo>
                  <a:pt x="0" y="1605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57430" y="3826800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6397" y="5995029"/>
            <a:ext cx="1287712" cy="1287712"/>
          </a:xfrm>
          <a:custGeom>
            <a:avLst/>
            <a:gdLst/>
            <a:ahLst/>
            <a:cxnLst/>
            <a:rect r="r" b="b" t="t" l="l"/>
            <a:pathLst>
              <a:path h="1287712" w="1287712">
                <a:moveTo>
                  <a:pt x="0" y="0"/>
                </a:moveTo>
                <a:lnTo>
                  <a:pt x="1287712" y="0"/>
                </a:lnTo>
                <a:lnTo>
                  <a:pt x="1287712" y="1287712"/>
                </a:lnTo>
                <a:lnTo>
                  <a:pt x="0" y="12877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312" y="5741708"/>
            <a:ext cx="1290615" cy="1541033"/>
          </a:xfrm>
          <a:custGeom>
            <a:avLst/>
            <a:gdLst/>
            <a:ahLst/>
            <a:cxnLst/>
            <a:rect r="r" b="b" t="t" l="l"/>
            <a:pathLst>
              <a:path h="1541033" w="1290615">
                <a:moveTo>
                  <a:pt x="0" y="0"/>
                </a:moveTo>
                <a:lnTo>
                  <a:pt x="1290615" y="0"/>
                </a:lnTo>
                <a:lnTo>
                  <a:pt x="1290615" y="1541033"/>
                </a:lnTo>
                <a:lnTo>
                  <a:pt x="0" y="1541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57430" y="6343857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75539" y="8340016"/>
            <a:ext cx="1428570" cy="1308928"/>
          </a:xfrm>
          <a:custGeom>
            <a:avLst/>
            <a:gdLst/>
            <a:ahLst/>
            <a:cxnLst/>
            <a:rect r="r" b="b" t="t" l="l"/>
            <a:pathLst>
              <a:path h="1308928" w="1428570">
                <a:moveTo>
                  <a:pt x="0" y="0"/>
                </a:moveTo>
                <a:lnTo>
                  <a:pt x="1428570" y="0"/>
                </a:lnTo>
                <a:lnTo>
                  <a:pt x="1428570" y="1308928"/>
                </a:lnTo>
                <a:lnTo>
                  <a:pt x="0" y="13089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57430" y="8520476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11671" y="8088214"/>
            <a:ext cx="1545491" cy="1454580"/>
          </a:xfrm>
          <a:custGeom>
            <a:avLst/>
            <a:gdLst/>
            <a:ahLst/>
            <a:cxnLst/>
            <a:rect r="r" b="b" t="t" l="l"/>
            <a:pathLst>
              <a:path h="1454580" w="1545491">
                <a:moveTo>
                  <a:pt x="0" y="0"/>
                </a:moveTo>
                <a:lnTo>
                  <a:pt x="1545492" y="0"/>
                </a:lnTo>
                <a:lnTo>
                  <a:pt x="1545492" y="1454580"/>
                </a:lnTo>
                <a:lnTo>
                  <a:pt x="0" y="1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2237018" y="3488604"/>
            <a:ext cx="494872" cy="3445310"/>
          </a:xfrm>
          <a:custGeom>
            <a:avLst/>
            <a:gdLst/>
            <a:ahLst/>
            <a:cxnLst/>
            <a:rect r="r" b="b" t="t" l="l"/>
            <a:pathLst>
              <a:path h="3445310" w="494872">
                <a:moveTo>
                  <a:pt x="494872" y="0"/>
                </a:moveTo>
                <a:lnTo>
                  <a:pt x="0" y="0"/>
                </a:lnTo>
                <a:lnTo>
                  <a:pt x="0" y="3445310"/>
                </a:lnTo>
                <a:lnTo>
                  <a:pt x="494872" y="3445310"/>
                </a:lnTo>
                <a:lnTo>
                  <a:pt x="49487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2357213" y="7857387"/>
            <a:ext cx="295517" cy="2057400"/>
          </a:xfrm>
          <a:custGeom>
            <a:avLst/>
            <a:gdLst/>
            <a:ahLst/>
            <a:cxnLst/>
            <a:rect r="r" b="b" t="t" l="l"/>
            <a:pathLst>
              <a:path h="2057400" w="295517">
                <a:moveTo>
                  <a:pt x="295517" y="0"/>
                </a:moveTo>
                <a:lnTo>
                  <a:pt x="0" y="0"/>
                </a:lnTo>
                <a:lnTo>
                  <a:pt x="0" y="2057400"/>
                </a:lnTo>
                <a:lnTo>
                  <a:pt x="295517" y="2057400"/>
                </a:lnTo>
                <a:lnTo>
                  <a:pt x="295517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604139" y="3385482"/>
            <a:ext cx="1329466" cy="1329466"/>
          </a:xfrm>
          <a:custGeom>
            <a:avLst/>
            <a:gdLst/>
            <a:ahLst/>
            <a:cxnLst/>
            <a:rect r="r" b="b" t="t" l="l"/>
            <a:pathLst>
              <a:path h="1329466" w="1329466">
                <a:moveTo>
                  <a:pt x="0" y="0"/>
                </a:moveTo>
                <a:lnTo>
                  <a:pt x="1329466" y="0"/>
                </a:lnTo>
                <a:lnTo>
                  <a:pt x="1329466" y="1329467"/>
                </a:lnTo>
                <a:lnTo>
                  <a:pt x="0" y="132946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5211259"/>
            <a:ext cx="1532287" cy="1902387"/>
          </a:xfrm>
          <a:custGeom>
            <a:avLst/>
            <a:gdLst/>
            <a:ahLst/>
            <a:cxnLst/>
            <a:rect r="r" b="b" t="t" l="l"/>
            <a:pathLst>
              <a:path h="1902387" w="1532287">
                <a:moveTo>
                  <a:pt x="0" y="0"/>
                </a:moveTo>
                <a:lnTo>
                  <a:pt x="1532287" y="0"/>
                </a:lnTo>
                <a:lnTo>
                  <a:pt x="1532287" y="1902387"/>
                </a:lnTo>
                <a:lnTo>
                  <a:pt x="0" y="19023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928032">
            <a:off x="3670147" y="4374092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03496">
            <a:off x="3704883" y="6217196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243545">
            <a:off x="3533554" y="8132363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00000">
            <a:off x="2302810" y="6311853"/>
            <a:ext cx="7315200" cy="64008"/>
          </a:xfrm>
          <a:custGeom>
            <a:avLst/>
            <a:gdLst/>
            <a:ahLst/>
            <a:cxnLst/>
            <a:rect r="r" b="b" t="t" l="l"/>
            <a:pathLst>
              <a:path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5400000">
            <a:off x="5165367" y="6225183"/>
            <a:ext cx="7315200" cy="64008"/>
          </a:xfrm>
          <a:custGeom>
            <a:avLst/>
            <a:gdLst/>
            <a:ahLst/>
            <a:cxnLst/>
            <a:rect r="r" b="b" t="t" l="l"/>
            <a:pathLst>
              <a:path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1299" y="8201981"/>
            <a:ext cx="1200363" cy="1056319"/>
          </a:xfrm>
          <a:custGeom>
            <a:avLst/>
            <a:gdLst/>
            <a:ahLst/>
            <a:cxnLst/>
            <a:rect r="r" b="b" t="t" l="l"/>
            <a:pathLst>
              <a:path h="1056319" w="1200363">
                <a:moveTo>
                  <a:pt x="0" y="0"/>
                </a:moveTo>
                <a:lnTo>
                  <a:pt x="1200362" y="0"/>
                </a:lnTo>
                <a:lnTo>
                  <a:pt x="1200362" y="1056319"/>
                </a:lnTo>
                <a:lnTo>
                  <a:pt x="0" y="105631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1615524"/>
            <a:ext cx="1382828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Feature (aka Add to App)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62913" y="4923365"/>
            <a:ext cx="14341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MOBILE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09905" y="8442030"/>
            <a:ext cx="194708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Front End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Web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0312" y="7351034"/>
            <a:ext cx="1126605" cy="73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</a:pPr>
            <a:r>
              <a:rPr lang="en-US" sz="211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FeatureA</a:t>
            </a:r>
          </a:p>
          <a:p>
            <a:pPr algn="ctr">
              <a:lnSpc>
                <a:spcPts val="2963"/>
              </a:lnSpc>
            </a:pPr>
            <a:r>
              <a:rPr lang="en-US" sz="211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Module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284854" y="2482299"/>
            <a:ext cx="22136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Existing apps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2924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08024">
            <a:off x="-198661" y="-2061760"/>
            <a:ext cx="7247484" cy="8390720"/>
          </a:xfrm>
          <a:custGeom>
            <a:avLst/>
            <a:gdLst/>
            <a:ahLst/>
            <a:cxnLst/>
            <a:rect r="r" b="b" t="t" l="l"/>
            <a:pathLst>
              <a:path h="8390720" w="7247484">
                <a:moveTo>
                  <a:pt x="0" y="0"/>
                </a:moveTo>
                <a:lnTo>
                  <a:pt x="7247484" y="0"/>
                </a:lnTo>
                <a:lnTo>
                  <a:pt x="7247484" y="8390720"/>
                </a:lnTo>
                <a:lnTo>
                  <a:pt x="0" y="839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512353" y="3589452"/>
            <a:ext cx="11282344" cy="5172233"/>
            <a:chOff x="0" y="0"/>
            <a:chExt cx="2971482" cy="13622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71482" cy="1362234"/>
            </a:xfrm>
            <a:custGeom>
              <a:avLst/>
              <a:gdLst/>
              <a:ahLst/>
              <a:cxnLst/>
              <a:rect r="r" b="b" t="t" l="l"/>
              <a:pathLst>
                <a:path h="1362234" w="2971482">
                  <a:moveTo>
                    <a:pt x="34996" y="0"/>
                  </a:moveTo>
                  <a:lnTo>
                    <a:pt x="2936485" y="0"/>
                  </a:lnTo>
                  <a:cubicBezTo>
                    <a:pt x="2955813" y="0"/>
                    <a:pt x="2971482" y="15668"/>
                    <a:pt x="2971482" y="34996"/>
                  </a:cubicBezTo>
                  <a:lnTo>
                    <a:pt x="2971482" y="1327238"/>
                  </a:lnTo>
                  <a:cubicBezTo>
                    <a:pt x="2971482" y="1336520"/>
                    <a:pt x="2967795" y="1345421"/>
                    <a:pt x="2961231" y="1351984"/>
                  </a:cubicBezTo>
                  <a:cubicBezTo>
                    <a:pt x="2954668" y="1358547"/>
                    <a:pt x="2945767" y="1362234"/>
                    <a:pt x="2936485" y="1362234"/>
                  </a:cubicBezTo>
                  <a:lnTo>
                    <a:pt x="34996" y="1362234"/>
                  </a:lnTo>
                  <a:cubicBezTo>
                    <a:pt x="15668" y="1362234"/>
                    <a:pt x="0" y="1346566"/>
                    <a:pt x="0" y="1327238"/>
                  </a:cubicBezTo>
                  <a:lnTo>
                    <a:pt x="0" y="34996"/>
                  </a:lnTo>
                  <a:cubicBezTo>
                    <a:pt x="0" y="15668"/>
                    <a:pt x="15668" y="0"/>
                    <a:pt x="34996" y="0"/>
                  </a:cubicBezTo>
                  <a:close/>
                </a:path>
              </a:pathLst>
            </a:custGeom>
            <a:solidFill>
              <a:srgbClr val="F58219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971482" cy="1362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12786" y="3995223"/>
            <a:ext cx="3866494" cy="4604537"/>
            <a:chOff x="0" y="0"/>
            <a:chExt cx="1018336" cy="12127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8336" cy="1212718"/>
            </a:xfrm>
            <a:custGeom>
              <a:avLst/>
              <a:gdLst/>
              <a:ahLst/>
              <a:cxnLst/>
              <a:rect r="r" b="b" t="t" l="l"/>
              <a:pathLst>
                <a:path h="1212718" w="1018336">
                  <a:moveTo>
                    <a:pt x="102118" y="0"/>
                  </a:moveTo>
                  <a:lnTo>
                    <a:pt x="916218" y="0"/>
                  </a:lnTo>
                  <a:cubicBezTo>
                    <a:pt x="972616" y="0"/>
                    <a:pt x="1018336" y="45720"/>
                    <a:pt x="1018336" y="102118"/>
                  </a:cubicBezTo>
                  <a:lnTo>
                    <a:pt x="1018336" y="1110600"/>
                  </a:lnTo>
                  <a:cubicBezTo>
                    <a:pt x="1018336" y="1166998"/>
                    <a:pt x="972616" y="1212718"/>
                    <a:pt x="916218" y="1212718"/>
                  </a:cubicBezTo>
                  <a:lnTo>
                    <a:pt x="102118" y="1212718"/>
                  </a:lnTo>
                  <a:cubicBezTo>
                    <a:pt x="45720" y="1212718"/>
                    <a:pt x="0" y="1166998"/>
                    <a:pt x="0" y="1110600"/>
                  </a:cubicBezTo>
                  <a:lnTo>
                    <a:pt x="0" y="102118"/>
                  </a:lnTo>
                  <a:cubicBezTo>
                    <a:pt x="0" y="45720"/>
                    <a:pt x="45720" y="0"/>
                    <a:pt x="102118" y="0"/>
                  </a:cubicBezTo>
                  <a:close/>
                </a:path>
              </a:pathLst>
            </a:custGeom>
            <a:solidFill>
              <a:srgbClr val="3397E8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18336" cy="1212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71478" y="4328877"/>
            <a:ext cx="3086100" cy="1037567"/>
            <a:chOff x="0" y="0"/>
            <a:chExt cx="812800" cy="2732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73269"/>
            </a:xfrm>
            <a:custGeom>
              <a:avLst/>
              <a:gdLst/>
              <a:ahLst/>
              <a:cxnLst/>
              <a:rect r="r" b="b" t="t" l="l"/>
              <a:pathLst>
                <a:path h="273269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5328"/>
                  </a:lnTo>
                  <a:cubicBezTo>
                    <a:pt x="812800" y="179260"/>
                    <a:pt x="799321" y="211802"/>
                    <a:pt x="775327" y="235796"/>
                  </a:cubicBezTo>
                  <a:cubicBezTo>
                    <a:pt x="751333" y="259789"/>
                    <a:pt x="718791" y="273269"/>
                    <a:pt x="684859" y="273269"/>
                  </a:cubicBezTo>
                  <a:lnTo>
                    <a:pt x="127941" y="273269"/>
                  </a:lnTo>
                  <a:cubicBezTo>
                    <a:pt x="94009" y="273269"/>
                    <a:pt x="61467" y="259789"/>
                    <a:pt x="37473" y="235796"/>
                  </a:cubicBezTo>
                  <a:cubicBezTo>
                    <a:pt x="13479" y="211802"/>
                    <a:pt x="0" y="179260"/>
                    <a:pt x="0" y="14532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2A723B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27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FLUTTER UI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71478" y="5812424"/>
            <a:ext cx="3086100" cy="980486"/>
            <a:chOff x="0" y="0"/>
            <a:chExt cx="812800" cy="25823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258235"/>
            </a:xfrm>
            <a:custGeom>
              <a:avLst/>
              <a:gdLst/>
              <a:ahLst/>
              <a:cxnLst/>
              <a:rect r="r" b="b" t="t" l="l"/>
              <a:pathLst>
                <a:path h="25823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0294"/>
                  </a:lnTo>
                  <a:cubicBezTo>
                    <a:pt x="812800" y="164226"/>
                    <a:pt x="799321" y="196768"/>
                    <a:pt x="775327" y="220762"/>
                  </a:cubicBezTo>
                  <a:cubicBezTo>
                    <a:pt x="751333" y="244755"/>
                    <a:pt x="718791" y="258235"/>
                    <a:pt x="684859" y="258235"/>
                  </a:cubicBezTo>
                  <a:lnTo>
                    <a:pt x="127941" y="258235"/>
                  </a:lnTo>
                  <a:cubicBezTo>
                    <a:pt x="94009" y="258235"/>
                    <a:pt x="61467" y="244755"/>
                    <a:pt x="37473" y="220762"/>
                  </a:cubicBezTo>
                  <a:cubicBezTo>
                    <a:pt x="13479" y="196768"/>
                    <a:pt x="0" y="164226"/>
                    <a:pt x="0" y="1302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2A723B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258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DART Logic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171478" y="7238889"/>
            <a:ext cx="3086100" cy="980486"/>
            <a:chOff x="0" y="0"/>
            <a:chExt cx="812800" cy="2582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258235"/>
            </a:xfrm>
            <a:custGeom>
              <a:avLst/>
              <a:gdLst/>
              <a:ahLst/>
              <a:cxnLst/>
              <a:rect r="r" b="b" t="t" l="l"/>
              <a:pathLst>
                <a:path h="25823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0294"/>
                  </a:lnTo>
                  <a:cubicBezTo>
                    <a:pt x="812800" y="164226"/>
                    <a:pt x="799321" y="196768"/>
                    <a:pt x="775327" y="220762"/>
                  </a:cubicBezTo>
                  <a:cubicBezTo>
                    <a:pt x="751333" y="244755"/>
                    <a:pt x="718791" y="258235"/>
                    <a:pt x="684859" y="258235"/>
                  </a:cubicBezTo>
                  <a:lnTo>
                    <a:pt x="127941" y="258235"/>
                  </a:lnTo>
                  <a:cubicBezTo>
                    <a:pt x="94009" y="258235"/>
                    <a:pt x="61467" y="244755"/>
                    <a:pt x="37473" y="220762"/>
                  </a:cubicBezTo>
                  <a:cubicBezTo>
                    <a:pt x="13479" y="196768"/>
                    <a:pt x="0" y="164226"/>
                    <a:pt x="0" y="1302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2A723B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812800" cy="258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Assets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224521" y="6682116"/>
            <a:ext cx="2092871" cy="1037567"/>
            <a:chOff x="0" y="0"/>
            <a:chExt cx="551209" cy="27326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51209" cy="273269"/>
            </a:xfrm>
            <a:custGeom>
              <a:avLst/>
              <a:gdLst/>
              <a:ahLst/>
              <a:cxnLst/>
              <a:rect r="r" b="b" t="t" l="l"/>
              <a:pathLst>
                <a:path h="273269" w="551209">
                  <a:moveTo>
                    <a:pt x="136634" y="0"/>
                  </a:moveTo>
                  <a:lnTo>
                    <a:pt x="414574" y="0"/>
                  </a:lnTo>
                  <a:cubicBezTo>
                    <a:pt x="490035" y="0"/>
                    <a:pt x="551209" y="61173"/>
                    <a:pt x="551209" y="136634"/>
                  </a:cubicBezTo>
                  <a:lnTo>
                    <a:pt x="551209" y="136634"/>
                  </a:lnTo>
                  <a:cubicBezTo>
                    <a:pt x="551209" y="172872"/>
                    <a:pt x="536813" y="207626"/>
                    <a:pt x="511189" y="233249"/>
                  </a:cubicBezTo>
                  <a:cubicBezTo>
                    <a:pt x="485566" y="258873"/>
                    <a:pt x="450812" y="273269"/>
                    <a:pt x="414574" y="273269"/>
                  </a:cubicBezTo>
                  <a:lnTo>
                    <a:pt x="136634" y="273269"/>
                  </a:lnTo>
                  <a:cubicBezTo>
                    <a:pt x="61173" y="273269"/>
                    <a:pt x="0" y="212095"/>
                    <a:pt x="0" y="136634"/>
                  </a:cubicBezTo>
                  <a:lnTo>
                    <a:pt x="0" y="136634"/>
                  </a:lnTo>
                  <a:cubicBezTo>
                    <a:pt x="0" y="61173"/>
                    <a:pt x="61173" y="0"/>
                    <a:pt x="1366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551209" cy="27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Assets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018457" y="5293640"/>
            <a:ext cx="2092871" cy="1037567"/>
            <a:chOff x="0" y="0"/>
            <a:chExt cx="551209" cy="2732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1209" cy="273269"/>
            </a:xfrm>
            <a:custGeom>
              <a:avLst/>
              <a:gdLst/>
              <a:ahLst/>
              <a:cxnLst/>
              <a:rect r="r" b="b" t="t" l="l"/>
              <a:pathLst>
                <a:path h="273269" w="551209">
                  <a:moveTo>
                    <a:pt x="136634" y="0"/>
                  </a:moveTo>
                  <a:lnTo>
                    <a:pt x="414574" y="0"/>
                  </a:lnTo>
                  <a:cubicBezTo>
                    <a:pt x="490035" y="0"/>
                    <a:pt x="551209" y="61173"/>
                    <a:pt x="551209" y="136634"/>
                  </a:cubicBezTo>
                  <a:lnTo>
                    <a:pt x="551209" y="136634"/>
                  </a:lnTo>
                  <a:cubicBezTo>
                    <a:pt x="551209" y="172872"/>
                    <a:pt x="536813" y="207626"/>
                    <a:pt x="511189" y="233249"/>
                  </a:cubicBezTo>
                  <a:cubicBezTo>
                    <a:pt x="485566" y="258873"/>
                    <a:pt x="450812" y="273269"/>
                    <a:pt x="414574" y="273269"/>
                  </a:cubicBezTo>
                  <a:lnTo>
                    <a:pt x="136634" y="273269"/>
                  </a:lnTo>
                  <a:cubicBezTo>
                    <a:pt x="61173" y="273269"/>
                    <a:pt x="0" y="212095"/>
                    <a:pt x="0" y="136634"/>
                  </a:cubicBezTo>
                  <a:lnTo>
                    <a:pt x="0" y="136634"/>
                  </a:lnTo>
                  <a:cubicBezTo>
                    <a:pt x="0" y="61173"/>
                    <a:pt x="61173" y="0"/>
                    <a:pt x="1366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551209" cy="27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UI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426079" y="5265099"/>
            <a:ext cx="2289575" cy="1037567"/>
            <a:chOff x="0" y="0"/>
            <a:chExt cx="603016" cy="27326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03016" cy="273269"/>
            </a:xfrm>
            <a:custGeom>
              <a:avLst/>
              <a:gdLst/>
              <a:ahLst/>
              <a:cxnLst/>
              <a:rect r="r" b="b" t="t" l="l"/>
              <a:pathLst>
                <a:path h="273269" w="603016">
                  <a:moveTo>
                    <a:pt x="136634" y="0"/>
                  </a:moveTo>
                  <a:lnTo>
                    <a:pt x="466381" y="0"/>
                  </a:lnTo>
                  <a:cubicBezTo>
                    <a:pt x="541842" y="0"/>
                    <a:pt x="603016" y="61173"/>
                    <a:pt x="603016" y="136634"/>
                  </a:cubicBezTo>
                  <a:lnTo>
                    <a:pt x="603016" y="136634"/>
                  </a:lnTo>
                  <a:cubicBezTo>
                    <a:pt x="603016" y="172872"/>
                    <a:pt x="588620" y="207626"/>
                    <a:pt x="562996" y="233249"/>
                  </a:cubicBezTo>
                  <a:cubicBezTo>
                    <a:pt x="537372" y="258873"/>
                    <a:pt x="502619" y="273269"/>
                    <a:pt x="466381" y="273269"/>
                  </a:cubicBezTo>
                  <a:lnTo>
                    <a:pt x="136634" y="273269"/>
                  </a:lnTo>
                  <a:cubicBezTo>
                    <a:pt x="61173" y="273269"/>
                    <a:pt x="0" y="212095"/>
                    <a:pt x="0" y="136634"/>
                  </a:cubicBezTo>
                  <a:lnTo>
                    <a:pt x="0" y="136634"/>
                  </a:lnTo>
                  <a:cubicBezTo>
                    <a:pt x="0" y="61173"/>
                    <a:pt x="61173" y="0"/>
                    <a:pt x="1366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603016" cy="273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Logic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28700" y="1517358"/>
            <a:ext cx="1079475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Feature...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14217" y="3715030"/>
            <a:ext cx="49393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NATIVE APP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12611" y="5207949"/>
            <a:ext cx="12645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Events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90" y="-86338"/>
            <a:ext cx="18594981" cy="10459677"/>
          </a:xfrm>
          <a:custGeom>
            <a:avLst/>
            <a:gdLst/>
            <a:ahLst/>
            <a:cxnLst/>
            <a:rect r="r" b="b" t="t" l="l"/>
            <a:pathLst>
              <a:path h="10459677" w="18594981">
                <a:moveTo>
                  <a:pt x="0" y="0"/>
                </a:moveTo>
                <a:lnTo>
                  <a:pt x="18594980" y="0"/>
                </a:lnTo>
                <a:lnTo>
                  <a:pt x="18594980" y="10459676"/>
                </a:lnTo>
                <a:lnTo>
                  <a:pt x="0" y="1045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525034">
            <a:off x="17528190" y="2455895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7"/>
                </a:lnTo>
                <a:lnTo>
                  <a:pt x="0" y="2490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146849"/>
            <a:ext cx="1861375" cy="1888849"/>
          </a:xfrm>
          <a:custGeom>
            <a:avLst/>
            <a:gdLst/>
            <a:ahLst/>
            <a:cxnLst/>
            <a:rect r="r" b="b" t="t" l="l"/>
            <a:pathLst>
              <a:path h="1888849" w="1861375">
                <a:moveTo>
                  <a:pt x="0" y="0"/>
                </a:moveTo>
                <a:lnTo>
                  <a:pt x="1861375" y="0"/>
                </a:lnTo>
                <a:lnTo>
                  <a:pt x="1861375" y="1888849"/>
                </a:lnTo>
                <a:lnTo>
                  <a:pt x="0" y="1888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50442" y="7133605"/>
            <a:ext cx="2694088" cy="814962"/>
          </a:xfrm>
          <a:custGeom>
            <a:avLst/>
            <a:gdLst/>
            <a:ahLst/>
            <a:cxnLst/>
            <a:rect r="r" b="b" t="t" l="l"/>
            <a:pathLst>
              <a:path h="814962" w="2694088">
                <a:moveTo>
                  <a:pt x="0" y="0"/>
                </a:moveTo>
                <a:lnTo>
                  <a:pt x="2694088" y="0"/>
                </a:lnTo>
                <a:lnTo>
                  <a:pt x="2694088" y="814962"/>
                </a:lnTo>
                <a:lnTo>
                  <a:pt x="0" y="814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852708"/>
            <a:ext cx="1577954" cy="1952914"/>
          </a:xfrm>
          <a:custGeom>
            <a:avLst/>
            <a:gdLst/>
            <a:ahLst/>
            <a:cxnLst/>
            <a:rect r="r" b="b" t="t" l="l"/>
            <a:pathLst>
              <a:path h="1952914" w="1577954">
                <a:moveTo>
                  <a:pt x="0" y="0"/>
                </a:moveTo>
                <a:lnTo>
                  <a:pt x="1577954" y="0"/>
                </a:lnTo>
                <a:lnTo>
                  <a:pt x="1577954" y="1952913"/>
                </a:lnTo>
                <a:lnTo>
                  <a:pt x="0" y="19529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89400" y="6780421"/>
            <a:ext cx="2419887" cy="2336291"/>
          </a:xfrm>
          <a:custGeom>
            <a:avLst/>
            <a:gdLst/>
            <a:ahLst/>
            <a:cxnLst/>
            <a:rect r="r" b="b" t="t" l="l"/>
            <a:pathLst>
              <a:path h="2336291" w="2419887">
                <a:moveTo>
                  <a:pt x="0" y="0"/>
                </a:moveTo>
                <a:lnTo>
                  <a:pt x="2419887" y="0"/>
                </a:lnTo>
                <a:lnTo>
                  <a:pt x="2419887" y="2336291"/>
                </a:lnTo>
                <a:lnTo>
                  <a:pt x="0" y="2336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92152" y="3683792"/>
            <a:ext cx="2694088" cy="814962"/>
          </a:xfrm>
          <a:custGeom>
            <a:avLst/>
            <a:gdLst/>
            <a:ahLst/>
            <a:cxnLst/>
            <a:rect r="r" b="b" t="t" l="l"/>
            <a:pathLst>
              <a:path h="814962" w="2694088">
                <a:moveTo>
                  <a:pt x="0" y="0"/>
                </a:moveTo>
                <a:lnTo>
                  <a:pt x="2694088" y="0"/>
                </a:lnTo>
                <a:lnTo>
                  <a:pt x="2694088" y="814962"/>
                </a:lnTo>
                <a:lnTo>
                  <a:pt x="0" y="814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615524"/>
            <a:ext cx="118531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Web Works?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0940" y="5540251"/>
            <a:ext cx="17945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 LOGIC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9230" y="9340432"/>
            <a:ext cx="17945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UI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270536" y="2962465"/>
            <a:ext cx="2257616" cy="2257616"/>
          </a:xfrm>
          <a:custGeom>
            <a:avLst/>
            <a:gdLst/>
            <a:ahLst/>
            <a:cxnLst/>
            <a:rect r="r" b="b" t="t" l="l"/>
            <a:pathLst>
              <a:path h="2257616" w="2257616">
                <a:moveTo>
                  <a:pt x="0" y="0"/>
                </a:moveTo>
                <a:lnTo>
                  <a:pt x="2257616" y="0"/>
                </a:lnTo>
                <a:lnTo>
                  <a:pt x="2257616" y="2257616"/>
                </a:lnTo>
                <a:lnTo>
                  <a:pt x="0" y="22576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92152" y="7891417"/>
            <a:ext cx="3011721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  <a:spcBef>
                <a:spcPct val="0"/>
              </a:spcBef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build web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11239" y="4441604"/>
            <a:ext cx="2855914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  <a:spcBef>
                <a:spcPct val="0"/>
              </a:spcBef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 compile js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13503" y="9173109"/>
            <a:ext cx="317168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WEB APP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38380" y="5372929"/>
            <a:ext cx="208977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JAVASCRIPT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 - Interoperability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74478"/>
            <a:ext cx="15084920" cy="15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Dart interoperability refers to the ability of Dart code to interact with code written in other languages,</a:t>
            </a:r>
          </a:p>
          <a:p>
            <a:pPr algn="l">
              <a:lnSpc>
                <a:spcPts val="411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42944"/>
            <a:ext cx="15084920" cy="15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CA28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</a:t>
            </a:r>
            <a:r>
              <a:rPr lang="en-US" sz="293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enables seamless interoperability with existing JavaScript libraries and frameworks. You can easily call JavaScript functions from your Dart code and call Dart code from Javascript code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2675" y="7048268"/>
            <a:ext cx="1861375" cy="1888849"/>
          </a:xfrm>
          <a:custGeom>
            <a:avLst/>
            <a:gdLst/>
            <a:ahLst/>
            <a:cxnLst/>
            <a:rect r="r" b="b" t="t" l="l"/>
            <a:pathLst>
              <a:path h="1888849" w="1861375">
                <a:moveTo>
                  <a:pt x="0" y="0"/>
                </a:moveTo>
                <a:lnTo>
                  <a:pt x="1861375" y="0"/>
                </a:lnTo>
                <a:lnTo>
                  <a:pt x="1861375" y="1888849"/>
                </a:lnTo>
                <a:lnTo>
                  <a:pt x="0" y="1888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76247" y="7252747"/>
            <a:ext cx="3212486" cy="971777"/>
          </a:xfrm>
          <a:custGeom>
            <a:avLst/>
            <a:gdLst/>
            <a:ahLst/>
            <a:cxnLst/>
            <a:rect r="r" b="b" t="t" l="l"/>
            <a:pathLst>
              <a:path h="971777" w="3212486">
                <a:moveTo>
                  <a:pt x="0" y="0"/>
                </a:moveTo>
                <a:lnTo>
                  <a:pt x="3212485" y="0"/>
                </a:lnTo>
                <a:lnTo>
                  <a:pt x="3212485" y="971777"/>
                </a:lnTo>
                <a:lnTo>
                  <a:pt x="0" y="971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17328" y="9201150"/>
            <a:ext cx="2410867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  <a:spcBef>
                <a:spcPct val="0"/>
              </a:spcBef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 Logic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212119" y="6863885"/>
            <a:ext cx="2257616" cy="2257616"/>
          </a:xfrm>
          <a:custGeom>
            <a:avLst/>
            <a:gdLst/>
            <a:ahLst/>
            <a:cxnLst/>
            <a:rect r="r" b="b" t="t" l="l"/>
            <a:pathLst>
              <a:path h="2257616" w="2257616">
                <a:moveTo>
                  <a:pt x="0" y="0"/>
                </a:moveTo>
                <a:lnTo>
                  <a:pt x="2257616" y="0"/>
                </a:lnTo>
                <a:lnTo>
                  <a:pt x="2257616" y="2257616"/>
                </a:lnTo>
                <a:lnTo>
                  <a:pt x="0" y="225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333401" y="9201150"/>
            <a:ext cx="2410867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  <a:spcBef>
                <a:spcPct val="0"/>
              </a:spcBef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Javascript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7433678" y="8149724"/>
            <a:ext cx="3212486" cy="971777"/>
          </a:xfrm>
          <a:custGeom>
            <a:avLst/>
            <a:gdLst/>
            <a:ahLst/>
            <a:cxnLst/>
            <a:rect r="r" b="b" t="t" l="l"/>
            <a:pathLst>
              <a:path h="971777" w="3212486">
                <a:moveTo>
                  <a:pt x="0" y="0"/>
                </a:moveTo>
                <a:lnTo>
                  <a:pt x="3212485" y="0"/>
                </a:lnTo>
                <a:lnTo>
                  <a:pt x="3212485" y="971777"/>
                </a:lnTo>
                <a:lnTo>
                  <a:pt x="0" y="971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36224" y="6771235"/>
            <a:ext cx="3052509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  <a:spcBef>
                <a:spcPct val="0"/>
              </a:spcBef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compile/interop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90" y="-86338"/>
            <a:ext cx="18594981" cy="10459677"/>
          </a:xfrm>
          <a:custGeom>
            <a:avLst/>
            <a:gdLst/>
            <a:ahLst/>
            <a:cxnLst/>
            <a:rect r="r" b="b" t="t" l="l"/>
            <a:pathLst>
              <a:path h="10459677" w="18594981">
                <a:moveTo>
                  <a:pt x="0" y="0"/>
                </a:moveTo>
                <a:lnTo>
                  <a:pt x="18594980" y="0"/>
                </a:lnTo>
                <a:lnTo>
                  <a:pt x="18594980" y="10459676"/>
                </a:lnTo>
                <a:lnTo>
                  <a:pt x="0" y="1045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525034">
            <a:off x="16862056" y="2966593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2" y="0"/>
                </a:lnTo>
                <a:lnTo>
                  <a:pt x="2082612" y="2490417"/>
                </a:lnTo>
                <a:lnTo>
                  <a:pt x="0" y="2490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17358"/>
            <a:ext cx="1079475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Feature... (Web)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91072"/>
            <a:ext cx="687609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1. Shared Logics - Dart only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543425"/>
            <a:ext cx="831364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2. Embed View - Flutter Web App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28786" y="5533078"/>
            <a:ext cx="358004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FFCA28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&lt;iframe&gt;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8786" y="6523678"/>
            <a:ext cx="607600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Redirect </a:t>
            </a:r>
            <a:r>
              <a:rPr lang="en-US" b="true" sz="3999">
                <a:solidFill>
                  <a:srgbClr val="FFCA28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&lt;a href=” ”&gt;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876228"/>
            <a:ext cx="92140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3. On Demand - Realtime interaction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90" y="-86338"/>
            <a:ext cx="18594981" cy="10459677"/>
          </a:xfrm>
          <a:custGeom>
            <a:avLst/>
            <a:gdLst/>
            <a:ahLst/>
            <a:cxnLst/>
            <a:rect r="r" b="b" t="t" l="l"/>
            <a:pathLst>
              <a:path h="10459677" w="18594981">
                <a:moveTo>
                  <a:pt x="0" y="0"/>
                </a:moveTo>
                <a:lnTo>
                  <a:pt x="18594980" y="0"/>
                </a:lnTo>
                <a:lnTo>
                  <a:pt x="18594980" y="10459676"/>
                </a:lnTo>
                <a:lnTo>
                  <a:pt x="0" y="1045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525034">
            <a:off x="17143552" y="9041791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27239" y="107160"/>
            <a:ext cx="4034915" cy="10072680"/>
          </a:xfrm>
          <a:custGeom>
            <a:avLst/>
            <a:gdLst/>
            <a:ahLst/>
            <a:cxnLst/>
            <a:rect r="r" b="b" t="t" l="l"/>
            <a:pathLst>
              <a:path h="10072680" w="4034915">
                <a:moveTo>
                  <a:pt x="0" y="0"/>
                </a:moveTo>
                <a:lnTo>
                  <a:pt x="4034915" y="0"/>
                </a:lnTo>
                <a:lnTo>
                  <a:pt x="4034915" y="10072680"/>
                </a:lnTo>
                <a:lnTo>
                  <a:pt x="0" y="10072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06" r="0" b="-70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15524"/>
            <a:ext cx="118531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C44D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 Dart as Shared Logic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193" y="4058897"/>
            <a:ext cx="7990426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b="true" sz="2936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 1. MANAGING JSON PARSING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1193" y="5086350"/>
            <a:ext cx="7866272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2. COMMON TASK FOR MOBILE AND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1193" y="6116666"/>
            <a:ext cx="7866272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3. 99% CODE RESUABLE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Dart-Js Interop - DEMO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2022"/>
            <a:ext cx="18615190" cy="10471045"/>
          </a:xfrm>
          <a:custGeom>
            <a:avLst/>
            <a:gdLst/>
            <a:ahLst/>
            <a:cxnLst/>
            <a:rect r="r" b="b" t="t" l="l"/>
            <a:pathLst>
              <a:path h="10471045" w="18615190">
                <a:moveTo>
                  <a:pt x="0" y="0"/>
                </a:moveTo>
                <a:lnTo>
                  <a:pt x="18615190" y="0"/>
                </a:lnTo>
                <a:lnTo>
                  <a:pt x="18615190" y="10471044"/>
                </a:lnTo>
                <a:lnTo>
                  <a:pt x="0" y="10471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1575" y="3027698"/>
            <a:ext cx="1183250" cy="1200715"/>
          </a:xfrm>
          <a:custGeom>
            <a:avLst/>
            <a:gdLst/>
            <a:ahLst/>
            <a:cxnLst/>
            <a:rect r="r" b="b" t="t" l="l"/>
            <a:pathLst>
              <a:path h="1200715" w="1183250">
                <a:moveTo>
                  <a:pt x="0" y="0"/>
                </a:moveTo>
                <a:lnTo>
                  <a:pt x="1183249" y="0"/>
                </a:lnTo>
                <a:lnTo>
                  <a:pt x="1183249" y="1200715"/>
                </a:lnTo>
                <a:lnTo>
                  <a:pt x="0" y="1200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2067075" y="3677799"/>
            <a:ext cx="1311373" cy="0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862411" y="3027698"/>
            <a:ext cx="1300202" cy="1300202"/>
          </a:xfrm>
          <a:custGeom>
            <a:avLst/>
            <a:gdLst/>
            <a:ahLst/>
            <a:cxnLst/>
            <a:rect r="r" b="b" t="t" l="l"/>
            <a:pathLst>
              <a:path h="1300202" w="1300202">
                <a:moveTo>
                  <a:pt x="0" y="0"/>
                </a:moveTo>
                <a:lnTo>
                  <a:pt x="1300201" y="0"/>
                </a:lnTo>
                <a:lnTo>
                  <a:pt x="1300201" y="1300202"/>
                </a:lnTo>
                <a:lnTo>
                  <a:pt x="0" y="1300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5223192" y="3677799"/>
            <a:ext cx="1412891" cy="0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7340268" y="4504638"/>
            <a:ext cx="172244" cy="1444059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852819" y="5256286"/>
            <a:ext cx="1335366" cy="1552751"/>
          </a:xfrm>
          <a:custGeom>
            <a:avLst/>
            <a:gdLst/>
            <a:ahLst/>
            <a:cxnLst/>
            <a:rect r="r" b="b" t="t" l="l"/>
            <a:pathLst>
              <a:path h="1552751" w="1335366">
                <a:moveTo>
                  <a:pt x="0" y="0"/>
                </a:moveTo>
                <a:lnTo>
                  <a:pt x="1335365" y="0"/>
                </a:lnTo>
                <a:lnTo>
                  <a:pt x="1335365" y="1552751"/>
                </a:lnTo>
                <a:lnTo>
                  <a:pt x="0" y="15527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2963765" y="7184786"/>
            <a:ext cx="7682899" cy="1252291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856107" y="5143500"/>
            <a:ext cx="1679682" cy="1610395"/>
          </a:xfrm>
          <a:custGeom>
            <a:avLst/>
            <a:gdLst/>
            <a:ahLst/>
            <a:cxnLst/>
            <a:rect r="r" b="b" t="t" l="l"/>
            <a:pathLst>
              <a:path h="1610395" w="1679682">
                <a:moveTo>
                  <a:pt x="0" y="0"/>
                </a:moveTo>
                <a:lnTo>
                  <a:pt x="1679682" y="0"/>
                </a:lnTo>
                <a:lnTo>
                  <a:pt x="1679682" y="1610395"/>
                </a:lnTo>
                <a:lnTo>
                  <a:pt x="0" y="16103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11385447" y="5920122"/>
            <a:ext cx="1412891" cy="0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4801650" y="5891547"/>
            <a:ext cx="1412891" cy="0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481241" y="5152686"/>
            <a:ext cx="1530599" cy="1477723"/>
          </a:xfrm>
          <a:custGeom>
            <a:avLst/>
            <a:gdLst/>
            <a:ahLst/>
            <a:cxnLst/>
            <a:rect r="r" b="b" t="t" l="l"/>
            <a:pathLst>
              <a:path h="1477723" w="1530599">
                <a:moveTo>
                  <a:pt x="0" y="0"/>
                </a:moveTo>
                <a:lnTo>
                  <a:pt x="1530599" y="0"/>
                </a:lnTo>
                <a:lnTo>
                  <a:pt x="1530599" y="1477723"/>
                </a:lnTo>
                <a:lnTo>
                  <a:pt x="0" y="14777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92426" y="6033593"/>
            <a:ext cx="840170" cy="588119"/>
          </a:xfrm>
          <a:custGeom>
            <a:avLst/>
            <a:gdLst/>
            <a:ahLst/>
            <a:cxnLst/>
            <a:rect r="r" b="b" t="t" l="l"/>
            <a:pathLst>
              <a:path h="588119" w="840170">
                <a:moveTo>
                  <a:pt x="0" y="0"/>
                </a:moveTo>
                <a:lnTo>
                  <a:pt x="840171" y="0"/>
                </a:lnTo>
                <a:lnTo>
                  <a:pt x="840171" y="588119"/>
                </a:lnTo>
                <a:lnTo>
                  <a:pt x="0" y="5881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7512512" y="6809037"/>
            <a:ext cx="0" cy="1358501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64660" y="7789072"/>
            <a:ext cx="1441258" cy="1345775"/>
          </a:xfrm>
          <a:custGeom>
            <a:avLst/>
            <a:gdLst/>
            <a:ahLst/>
            <a:cxnLst/>
            <a:rect r="r" b="b" t="t" l="l"/>
            <a:pathLst>
              <a:path h="1345775" w="1441258">
                <a:moveTo>
                  <a:pt x="0" y="0"/>
                </a:moveTo>
                <a:lnTo>
                  <a:pt x="1441258" y="0"/>
                </a:lnTo>
                <a:lnTo>
                  <a:pt x="1441258" y="1345775"/>
                </a:lnTo>
                <a:lnTo>
                  <a:pt x="0" y="13457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C44D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 as Sharing Logic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273" y="4466538"/>
            <a:ext cx="2511775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Shared Logic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 in Dart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5319" y="9313938"/>
            <a:ext cx="2418445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  <a:spcBef>
                <a:spcPct val="0"/>
              </a:spcBef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Web Project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10455" y="3400766"/>
            <a:ext cx="1612737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  <a:spcBef>
                <a:spcPct val="0"/>
              </a:spcBef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compile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91212" y="3402631"/>
            <a:ext cx="302557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Generated Js Code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17249" y="6102227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Script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13007" y="4685613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Build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60612" y="6770937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Server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307439" y="6592309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Web App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22762" y="3907916"/>
            <a:ext cx="13345235" cy="4387246"/>
          </a:xfrm>
          <a:custGeom>
            <a:avLst/>
            <a:gdLst/>
            <a:ahLst/>
            <a:cxnLst/>
            <a:rect r="r" b="b" t="t" l="l"/>
            <a:pathLst>
              <a:path h="4387246" w="13345235">
                <a:moveTo>
                  <a:pt x="0" y="0"/>
                </a:moveTo>
                <a:lnTo>
                  <a:pt x="13345234" y="0"/>
                </a:lnTo>
                <a:lnTo>
                  <a:pt x="13345234" y="4387246"/>
                </a:lnTo>
                <a:lnTo>
                  <a:pt x="0" y="438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Dart-Js Interop - 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61829" y="8917061"/>
            <a:ext cx="4364343" cy="60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8"/>
              </a:lnSpc>
            </a:pPr>
            <a:r>
              <a:rPr lang="en-US" sz="3505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someDartCode.dart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93371" y="3579417"/>
            <a:ext cx="11301259" cy="5678883"/>
          </a:xfrm>
          <a:custGeom>
            <a:avLst/>
            <a:gdLst/>
            <a:ahLst/>
            <a:cxnLst/>
            <a:rect r="r" b="b" t="t" l="l"/>
            <a:pathLst>
              <a:path h="5678883" w="11301259">
                <a:moveTo>
                  <a:pt x="0" y="0"/>
                </a:moveTo>
                <a:lnTo>
                  <a:pt x="11301258" y="0"/>
                </a:lnTo>
                <a:lnTo>
                  <a:pt x="11301258" y="5678883"/>
                </a:lnTo>
                <a:lnTo>
                  <a:pt x="0" y="5678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61829" y="9462511"/>
            <a:ext cx="4364343" cy="60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8"/>
              </a:lnSpc>
            </a:pPr>
            <a:r>
              <a:rPr lang="en-US" sz="3505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someDartCode.dart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Dart-Js Interop - Declaration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2669" y="-97127"/>
            <a:ext cx="18933118" cy="10649879"/>
          </a:xfrm>
          <a:custGeom>
            <a:avLst/>
            <a:gdLst/>
            <a:ahLst/>
            <a:cxnLst/>
            <a:rect r="r" b="b" t="t" l="l"/>
            <a:pathLst>
              <a:path h="10649879" w="18933118">
                <a:moveTo>
                  <a:pt x="0" y="0"/>
                </a:moveTo>
                <a:lnTo>
                  <a:pt x="18933118" y="0"/>
                </a:lnTo>
                <a:lnTo>
                  <a:pt x="18933118" y="10649879"/>
                </a:lnTo>
                <a:lnTo>
                  <a:pt x="0" y="1064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9119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14306">
            <a:off x="-2988507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3" y="0"/>
                </a:lnTo>
                <a:lnTo>
                  <a:pt x="96818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9832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909446"/>
            <a:ext cx="52854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Shivam Srivastava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336776">
            <a:off x="5829035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0" y="0"/>
                </a:moveTo>
                <a:lnTo>
                  <a:pt x="7677781" y="0"/>
                </a:lnTo>
                <a:lnTo>
                  <a:pt x="7677781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83969"/>
            <a:ext cx="6022424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FFCA28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WHO AM I 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24751" y="1507403"/>
            <a:ext cx="7548754" cy="6717005"/>
          </a:xfrm>
          <a:custGeom>
            <a:avLst/>
            <a:gdLst/>
            <a:ahLst/>
            <a:cxnLst/>
            <a:rect r="r" b="b" t="t" l="l"/>
            <a:pathLst>
              <a:path h="6717005" w="7548754">
                <a:moveTo>
                  <a:pt x="0" y="0"/>
                </a:moveTo>
                <a:lnTo>
                  <a:pt x="7548754" y="0"/>
                </a:lnTo>
                <a:lnTo>
                  <a:pt x="7548754" y="6717004"/>
                </a:lnTo>
                <a:lnTo>
                  <a:pt x="0" y="6717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6" t="-6566" r="0" b="-600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957888"/>
            <a:ext cx="625299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8 years as Mobile Developer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64346"/>
            <a:ext cx="825719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Android Native, Flutter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300696"/>
            <a:ext cx="656250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Citridot Solutions, Hyderabad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300607"/>
            <a:ext cx="863922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Content Creation in Mobile Dev (Flutter)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227921"/>
            <a:ext cx="825719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Trying React Native too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621388"/>
            <a:ext cx="625299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Senior Tech Lead - Mobile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16953" y="4550925"/>
            <a:ext cx="13254095" cy="2567981"/>
          </a:xfrm>
          <a:custGeom>
            <a:avLst/>
            <a:gdLst/>
            <a:ahLst/>
            <a:cxnLst/>
            <a:rect r="r" b="b" t="t" l="l"/>
            <a:pathLst>
              <a:path h="2567981" w="13254095">
                <a:moveTo>
                  <a:pt x="0" y="0"/>
                </a:moveTo>
                <a:lnTo>
                  <a:pt x="13254094" y="0"/>
                </a:lnTo>
                <a:lnTo>
                  <a:pt x="13254094" y="2567980"/>
                </a:lnTo>
                <a:lnTo>
                  <a:pt x="0" y="2567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Dart-Js Interop - Compile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61464" y="2815674"/>
            <a:ext cx="11765072" cy="6411964"/>
          </a:xfrm>
          <a:custGeom>
            <a:avLst/>
            <a:gdLst/>
            <a:ahLst/>
            <a:cxnLst/>
            <a:rect r="r" b="b" t="t" l="l"/>
            <a:pathLst>
              <a:path h="6411964" w="11765072">
                <a:moveTo>
                  <a:pt x="0" y="0"/>
                </a:moveTo>
                <a:lnTo>
                  <a:pt x="11765072" y="0"/>
                </a:lnTo>
                <a:lnTo>
                  <a:pt x="11765072" y="6411964"/>
                </a:lnTo>
                <a:lnTo>
                  <a:pt x="0" y="6411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Dart-Js Interop - Usage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90" y="-86338"/>
            <a:ext cx="18594981" cy="10459677"/>
          </a:xfrm>
          <a:custGeom>
            <a:avLst/>
            <a:gdLst/>
            <a:ahLst/>
            <a:cxnLst/>
            <a:rect r="r" b="b" t="t" l="l"/>
            <a:pathLst>
              <a:path h="10459677" w="18594981">
                <a:moveTo>
                  <a:pt x="0" y="0"/>
                </a:moveTo>
                <a:lnTo>
                  <a:pt x="18594980" y="0"/>
                </a:lnTo>
                <a:lnTo>
                  <a:pt x="18594980" y="10459676"/>
                </a:lnTo>
                <a:lnTo>
                  <a:pt x="0" y="1045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525034">
            <a:off x="17143552" y="9041791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15524"/>
            <a:ext cx="118531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C44D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01809"/>
            <a:ext cx="9226476" cy="101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 1. Module with exact functionality and UI across mobile and web platform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43612"/>
            <a:ext cx="7866272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2. Common Feature(UI) for Mobile and 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073928"/>
            <a:ext cx="7866272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4. Code Reusability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082076" y="3413399"/>
            <a:ext cx="3240577" cy="4010615"/>
          </a:xfrm>
          <a:custGeom>
            <a:avLst/>
            <a:gdLst/>
            <a:ahLst/>
            <a:cxnLst/>
            <a:rect r="r" b="b" t="t" l="l"/>
            <a:pathLst>
              <a:path h="4010615" w="3240577">
                <a:moveTo>
                  <a:pt x="0" y="0"/>
                </a:moveTo>
                <a:lnTo>
                  <a:pt x="3240577" y="0"/>
                </a:lnTo>
                <a:lnTo>
                  <a:pt x="3240577" y="4010615"/>
                </a:lnTo>
                <a:lnTo>
                  <a:pt x="0" y="4010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90" y="-86338"/>
            <a:ext cx="18594981" cy="10459677"/>
          </a:xfrm>
          <a:custGeom>
            <a:avLst/>
            <a:gdLst/>
            <a:ahLst/>
            <a:cxnLst/>
            <a:rect r="r" b="b" t="t" l="l"/>
            <a:pathLst>
              <a:path h="10459677" w="18594981">
                <a:moveTo>
                  <a:pt x="0" y="0"/>
                </a:moveTo>
                <a:lnTo>
                  <a:pt x="18594980" y="0"/>
                </a:lnTo>
                <a:lnTo>
                  <a:pt x="18594980" y="10459676"/>
                </a:lnTo>
                <a:lnTo>
                  <a:pt x="0" y="1045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525034">
            <a:off x="17143552" y="9041791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53954" y="2539449"/>
            <a:ext cx="6887536" cy="4304710"/>
          </a:xfrm>
          <a:custGeom>
            <a:avLst/>
            <a:gdLst/>
            <a:ahLst/>
            <a:cxnLst/>
            <a:rect r="r" b="b" t="t" l="l"/>
            <a:pathLst>
              <a:path h="4304710" w="6887536">
                <a:moveTo>
                  <a:pt x="0" y="0"/>
                </a:moveTo>
                <a:lnTo>
                  <a:pt x="6887536" y="0"/>
                </a:lnTo>
                <a:lnTo>
                  <a:pt x="6887536" y="4304710"/>
                </a:lnTo>
                <a:lnTo>
                  <a:pt x="0" y="4304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15524"/>
            <a:ext cx="118531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C44D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03228"/>
            <a:ext cx="1524771" cy="70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0"/>
              </a:lnSpc>
            </a:pPr>
            <a:r>
              <a:rPr lang="en-US" sz="4171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User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312893" y="4121764"/>
            <a:ext cx="921184" cy="1140079"/>
          </a:xfrm>
          <a:custGeom>
            <a:avLst/>
            <a:gdLst/>
            <a:ahLst/>
            <a:cxnLst/>
            <a:rect r="r" b="b" t="t" l="l"/>
            <a:pathLst>
              <a:path h="1140079" w="921184">
                <a:moveTo>
                  <a:pt x="0" y="0"/>
                </a:moveTo>
                <a:lnTo>
                  <a:pt x="921183" y="0"/>
                </a:lnTo>
                <a:lnTo>
                  <a:pt x="921183" y="1140079"/>
                </a:lnTo>
                <a:lnTo>
                  <a:pt x="0" y="1140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20577" y="3332437"/>
            <a:ext cx="1101415" cy="1101415"/>
          </a:xfrm>
          <a:custGeom>
            <a:avLst/>
            <a:gdLst/>
            <a:ahLst/>
            <a:cxnLst/>
            <a:rect r="r" b="b" t="t" l="l"/>
            <a:pathLst>
              <a:path h="1101415" w="1101415">
                <a:moveTo>
                  <a:pt x="0" y="0"/>
                </a:moveTo>
                <a:lnTo>
                  <a:pt x="1101415" y="0"/>
                </a:lnTo>
                <a:lnTo>
                  <a:pt x="1101415" y="1101415"/>
                </a:lnTo>
                <a:lnTo>
                  <a:pt x="0" y="11014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28677" y="4994197"/>
            <a:ext cx="885215" cy="1056973"/>
          </a:xfrm>
          <a:custGeom>
            <a:avLst/>
            <a:gdLst/>
            <a:ahLst/>
            <a:cxnLst/>
            <a:rect r="r" b="b" t="t" l="l"/>
            <a:pathLst>
              <a:path h="1056973" w="885215">
                <a:moveTo>
                  <a:pt x="0" y="0"/>
                </a:moveTo>
                <a:lnTo>
                  <a:pt x="885215" y="0"/>
                </a:lnTo>
                <a:lnTo>
                  <a:pt x="885215" y="1056973"/>
                </a:lnTo>
                <a:lnTo>
                  <a:pt x="0" y="10569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2906229" y="4732399"/>
            <a:ext cx="1862998" cy="0"/>
          </a:xfrm>
          <a:prstGeom prst="line">
            <a:avLst/>
          </a:prstGeom>
          <a:ln cap="rnd" w="8572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7076677" y="3883144"/>
            <a:ext cx="1842495" cy="473577"/>
          </a:xfrm>
          <a:prstGeom prst="line">
            <a:avLst/>
          </a:prstGeom>
          <a:ln cap="rnd" w="8572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7144817" y="4771035"/>
            <a:ext cx="1774355" cy="490808"/>
          </a:xfrm>
          <a:prstGeom prst="line">
            <a:avLst/>
          </a:prstGeom>
          <a:ln cap="rnd" w="8572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753547" y="6618285"/>
            <a:ext cx="2535794" cy="70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0"/>
              </a:lnSpc>
            </a:pPr>
            <a:r>
              <a:rPr lang="en-US" sz="4171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Features: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869200" y="7576412"/>
            <a:ext cx="3086100" cy="980486"/>
            <a:chOff x="0" y="0"/>
            <a:chExt cx="812800" cy="2582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58235"/>
            </a:xfrm>
            <a:custGeom>
              <a:avLst/>
              <a:gdLst/>
              <a:ahLst/>
              <a:cxnLst/>
              <a:rect r="r" b="b" t="t" l="l"/>
              <a:pathLst>
                <a:path h="25823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0294"/>
                  </a:lnTo>
                  <a:cubicBezTo>
                    <a:pt x="812800" y="164226"/>
                    <a:pt x="799321" y="196768"/>
                    <a:pt x="775327" y="220762"/>
                  </a:cubicBezTo>
                  <a:cubicBezTo>
                    <a:pt x="751333" y="244755"/>
                    <a:pt x="718791" y="258235"/>
                    <a:pt x="684859" y="258235"/>
                  </a:cubicBezTo>
                  <a:lnTo>
                    <a:pt x="127941" y="258235"/>
                  </a:lnTo>
                  <a:cubicBezTo>
                    <a:pt x="94009" y="258235"/>
                    <a:pt x="61467" y="244755"/>
                    <a:pt x="37473" y="220762"/>
                  </a:cubicBezTo>
                  <a:cubicBezTo>
                    <a:pt x="13479" y="196768"/>
                    <a:pt x="0" y="164226"/>
                    <a:pt x="0" y="1302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995ED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12800" cy="258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RestAPI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21595" y="7576412"/>
            <a:ext cx="3086100" cy="980486"/>
            <a:chOff x="0" y="0"/>
            <a:chExt cx="812800" cy="2582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258235"/>
            </a:xfrm>
            <a:custGeom>
              <a:avLst/>
              <a:gdLst/>
              <a:ahLst/>
              <a:cxnLst/>
              <a:rect r="r" b="b" t="t" l="l"/>
              <a:pathLst>
                <a:path h="25823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0294"/>
                  </a:lnTo>
                  <a:cubicBezTo>
                    <a:pt x="812800" y="164226"/>
                    <a:pt x="799321" y="196768"/>
                    <a:pt x="775327" y="220762"/>
                  </a:cubicBezTo>
                  <a:cubicBezTo>
                    <a:pt x="751333" y="244755"/>
                    <a:pt x="718791" y="258235"/>
                    <a:pt x="684859" y="258235"/>
                  </a:cubicBezTo>
                  <a:lnTo>
                    <a:pt x="127941" y="258235"/>
                  </a:lnTo>
                  <a:cubicBezTo>
                    <a:pt x="94009" y="258235"/>
                    <a:pt x="61467" y="244755"/>
                    <a:pt x="37473" y="220762"/>
                  </a:cubicBezTo>
                  <a:cubicBezTo>
                    <a:pt x="13479" y="196768"/>
                    <a:pt x="0" y="164226"/>
                    <a:pt x="0" y="1302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995ED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812800" cy="258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Data Entry UI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02127" y="7576412"/>
            <a:ext cx="3086100" cy="980486"/>
            <a:chOff x="0" y="0"/>
            <a:chExt cx="812800" cy="2582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258235"/>
            </a:xfrm>
            <a:custGeom>
              <a:avLst/>
              <a:gdLst/>
              <a:ahLst/>
              <a:cxnLst/>
              <a:rect r="r" b="b" t="t" l="l"/>
              <a:pathLst>
                <a:path h="25823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0294"/>
                  </a:lnTo>
                  <a:cubicBezTo>
                    <a:pt x="812800" y="164226"/>
                    <a:pt x="799321" y="196768"/>
                    <a:pt x="775327" y="220762"/>
                  </a:cubicBezTo>
                  <a:cubicBezTo>
                    <a:pt x="751333" y="244755"/>
                    <a:pt x="718791" y="258235"/>
                    <a:pt x="684859" y="258235"/>
                  </a:cubicBezTo>
                  <a:lnTo>
                    <a:pt x="127941" y="258235"/>
                  </a:lnTo>
                  <a:cubicBezTo>
                    <a:pt x="94009" y="258235"/>
                    <a:pt x="61467" y="244755"/>
                    <a:pt x="37473" y="220762"/>
                  </a:cubicBezTo>
                  <a:cubicBezTo>
                    <a:pt x="13479" y="196768"/>
                    <a:pt x="0" y="164226"/>
                    <a:pt x="0" y="1302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995ED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812800" cy="258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Camera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581940" y="7576412"/>
            <a:ext cx="3086100" cy="980486"/>
            <a:chOff x="0" y="0"/>
            <a:chExt cx="812800" cy="2582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258235"/>
            </a:xfrm>
            <a:custGeom>
              <a:avLst/>
              <a:gdLst/>
              <a:ahLst/>
              <a:cxnLst/>
              <a:rect r="r" b="b" t="t" l="l"/>
              <a:pathLst>
                <a:path h="25823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0294"/>
                  </a:lnTo>
                  <a:cubicBezTo>
                    <a:pt x="812800" y="164226"/>
                    <a:pt x="799321" y="196768"/>
                    <a:pt x="775327" y="220762"/>
                  </a:cubicBezTo>
                  <a:cubicBezTo>
                    <a:pt x="751333" y="244755"/>
                    <a:pt x="718791" y="258235"/>
                    <a:pt x="684859" y="258235"/>
                  </a:cubicBezTo>
                  <a:lnTo>
                    <a:pt x="127941" y="258235"/>
                  </a:lnTo>
                  <a:cubicBezTo>
                    <a:pt x="94009" y="258235"/>
                    <a:pt x="61467" y="244755"/>
                    <a:pt x="37473" y="220762"/>
                  </a:cubicBezTo>
                  <a:cubicBezTo>
                    <a:pt x="13479" y="196768"/>
                    <a:pt x="0" y="164226"/>
                    <a:pt x="0" y="1302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995ED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812800" cy="258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GPS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21595" y="8833122"/>
            <a:ext cx="3086100" cy="980486"/>
            <a:chOff x="0" y="0"/>
            <a:chExt cx="812800" cy="25823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258235"/>
            </a:xfrm>
            <a:custGeom>
              <a:avLst/>
              <a:gdLst/>
              <a:ahLst/>
              <a:cxnLst/>
              <a:rect r="r" b="b" t="t" l="l"/>
              <a:pathLst>
                <a:path h="25823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0294"/>
                  </a:lnTo>
                  <a:cubicBezTo>
                    <a:pt x="812800" y="164226"/>
                    <a:pt x="799321" y="196768"/>
                    <a:pt x="775327" y="220762"/>
                  </a:cubicBezTo>
                  <a:cubicBezTo>
                    <a:pt x="751333" y="244755"/>
                    <a:pt x="718791" y="258235"/>
                    <a:pt x="684859" y="258235"/>
                  </a:cubicBezTo>
                  <a:lnTo>
                    <a:pt x="127941" y="258235"/>
                  </a:lnTo>
                  <a:cubicBezTo>
                    <a:pt x="94009" y="258235"/>
                    <a:pt x="61467" y="244755"/>
                    <a:pt x="37473" y="220762"/>
                  </a:cubicBezTo>
                  <a:cubicBezTo>
                    <a:pt x="13479" y="196768"/>
                    <a:pt x="0" y="164226"/>
                    <a:pt x="0" y="1302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995ED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812800" cy="258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File Handling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869200" y="8833122"/>
            <a:ext cx="3086100" cy="980486"/>
            <a:chOff x="0" y="0"/>
            <a:chExt cx="812800" cy="25823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258235"/>
            </a:xfrm>
            <a:custGeom>
              <a:avLst/>
              <a:gdLst/>
              <a:ahLst/>
              <a:cxnLst/>
              <a:rect r="r" b="b" t="t" l="l"/>
              <a:pathLst>
                <a:path h="25823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0294"/>
                  </a:lnTo>
                  <a:cubicBezTo>
                    <a:pt x="812800" y="164226"/>
                    <a:pt x="799321" y="196768"/>
                    <a:pt x="775327" y="220762"/>
                  </a:cubicBezTo>
                  <a:cubicBezTo>
                    <a:pt x="751333" y="244755"/>
                    <a:pt x="718791" y="258235"/>
                    <a:pt x="684859" y="258235"/>
                  </a:cubicBezTo>
                  <a:lnTo>
                    <a:pt x="127941" y="258235"/>
                  </a:lnTo>
                  <a:cubicBezTo>
                    <a:pt x="94009" y="258235"/>
                    <a:pt x="61467" y="244755"/>
                    <a:pt x="37473" y="220762"/>
                  </a:cubicBezTo>
                  <a:cubicBezTo>
                    <a:pt x="13479" y="196768"/>
                    <a:pt x="0" y="164226"/>
                    <a:pt x="0" y="1302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995ED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812800" cy="258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Custom Painter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312893" y="5428109"/>
            <a:ext cx="1317946" cy="4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2"/>
              </a:lnSpc>
            </a:pPr>
            <a:r>
              <a:rPr lang="en-US" sz="2672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Mobile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90" y="-86338"/>
            <a:ext cx="18594981" cy="10459677"/>
          </a:xfrm>
          <a:custGeom>
            <a:avLst/>
            <a:gdLst/>
            <a:ahLst/>
            <a:cxnLst/>
            <a:rect r="r" b="b" t="t" l="l"/>
            <a:pathLst>
              <a:path h="10459677" w="18594981">
                <a:moveTo>
                  <a:pt x="0" y="0"/>
                </a:moveTo>
                <a:lnTo>
                  <a:pt x="18594980" y="0"/>
                </a:lnTo>
                <a:lnTo>
                  <a:pt x="18594980" y="10459676"/>
                </a:lnTo>
                <a:lnTo>
                  <a:pt x="0" y="1045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525034">
            <a:off x="17143552" y="9041791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48409" y="2539449"/>
            <a:ext cx="7793081" cy="4870676"/>
          </a:xfrm>
          <a:custGeom>
            <a:avLst/>
            <a:gdLst/>
            <a:ahLst/>
            <a:cxnLst/>
            <a:rect r="r" b="b" t="t" l="l"/>
            <a:pathLst>
              <a:path h="4870676" w="7793081">
                <a:moveTo>
                  <a:pt x="0" y="0"/>
                </a:moveTo>
                <a:lnTo>
                  <a:pt x="7793081" y="0"/>
                </a:lnTo>
                <a:lnTo>
                  <a:pt x="7793081" y="4870675"/>
                </a:lnTo>
                <a:lnTo>
                  <a:pt x="0" y="487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40580" y="8235430"/>
            <a:ext cx="738521" cy="914011"/>
          </a:xfrm>
          <a:custGeom>
            <a:avLst/>
            <a:gdLst/>
            <a:ahLst/>
            <a:cxnLst/>
            <a:rect r="r" b="b" t="t" l="l"/>
            <a:pathLst>
              <a:path h="914011" w="738521">
                <a:moveTo>
                  <a:pt x="0" y="0"/>
                </a:moveTo>
                <a:lnTo>
                  <a:pt x="738521" y="0"/>
                </a:lnTo>
                <a:lnTo>
                  <a:pt x="738521" y="914011"/>
                </a:ln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74259" y="7602620"/>
            <a:ext cx="883014" cy="883014"/>
          </a:xfrm>
          <a:custGeom>
            <a:avLst/>
            <a:gdLst/>
            <a:ahLst/>
            <a:cxnLst/>
            <a:rect r="r" b="b" t="t" l="l"/>
            <a:pathLst>
              <a:path h="883014" w="883014">
                <a:moveTo>
                  <a:pt x="0" y="0"/>
                </a:moveTo>
                <a:lnTo>
                  <a:pt x="883013" y="0"/>
                </a:lnTo>
                <a:lnTo>
                  <a:pt x="883013" y="883013"/>
                </a:lnTo>
                <a:lnTo>
                  <a:pt x="0" y="88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60923" y="8934867"/>
            <a:ext cx="709684" cy="847384"/>
          </a:xfrm>
          <a:custGeom>
            <a:avLst/>
            <a:gdLst/>
            <a:ahLst/>
            <a:cxnLst/>
            <a:rect r="r" b="b" t="t" l="l"/>
            <a:pathLst>
              <a:path h="847384" w="709684">
                <a:moveTo>
                  <a:pt x="0" y="0"/>
                </a:moveTo>
                <a:lnTo>
                  <a:pt x="709685" y="0"/>
                </a:lnTo>
                <a:lnTo>
                  <a:pt x="709685" y="847385"/>
                </a:lnTo>
                <a:lnTo>
                  <a:pt x="0" y="8473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811137" y="8724981"/>
            <a:ext cx="1493581" cy="0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6154621" y="8044127"/>
            <a:ext cx="1477144" cy="379670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6209250" y="8755956"/>
            <a:ext cx="1422516" cy="393485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1615524"/>
            <a:ext cx="118531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C44D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5906" y="8384851"/>
            <a:ext cx="1222422" cy="55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2"/>
              </a:lnSpc>
            </a:pPr>
            <a:r>
              <a:rPr lang="en-US" sz="3344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User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40580" y="9210675"/>
            <a:ext cx="1206545" cy="4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447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Mobile</a:t>
            </a:r>
          </a:p>
        </p:txBody>
      </p:sp>
    </p:spTree>
  </p:cSld>
  <p:clrMapOvr>
    <a:masterClrMapping/>
  </p:clrMapOvr>
  <p:transition spd="med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90" y="-86338"/>
            <a:ext cx="18594981" cy="10459677"/>
          </a:xfrm>
          <a:custGeom>
            <a:avLst/>
            <a:gdLst/>
            <a:ahLst/>
            <a:cxnLst/>
            <a:rect r="r" b="b" t="t" l="l"/>
            <a:pathLst>
              <a:path h="10459677" w="18594981">
                <a:moveTo>
                  <a:pt x="0" y="0"/>
                </a:moveTo>
                <a:lnTo>
                  <a:pt x="18594980" y="0"/>
                </a:lnTo>
                <a:lnTo>
                  <a:pt x="18594980" y="10459676"/>
                </a:lnTo>
                <a:lnTo>
                  <a:pt x="0" y="1045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525034">
            <a:off x="17143552" y="9041791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48409" y="2539449"/>
            <a:ext cx="7793081" cy="4870676"/>
          </a:xfrm>
          <a:custGeom>
            <a:avLst/>
            <a:gdLst/>
            <a:ahLst/>
            <a:cxnLst/>
            <a:rect r="r" b="b" t="t" l="l"/>
            <a:pathLst>
              <a:path h="4870676" w="7793081">
                <a:moveTo>
                  <a:pt x="0" y="0"/>
                </a:moveTo>
                <a:lnTo>
                  <a:pt x="7793081" y="0"/>
                </a:lnTo>
                <a:lnTo>
                  <a:pt x="7793081" y="4870675"/>
                </a:lnTo>
                <a:lnTo>
                  <a:pt x="0" y="487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40580" y="8235430"/>
            <a:ext cx="738521" cy="914011"/>
          </a:xfrm>
          <a:custGeom>
            <a:avLst/>
            <a:gdLst/>
            <a:ahLst/>
            <a:cxnLst/>
            <a:rect r="r" b="b" t="t" l="l"/>
            <a:pathLst>
              <a:path h="914011" w="738521">
                <a:moveTo>
                  <a:pt x="0" y="0"/>
                </a:moveTo>
                <a:lnTo>
                  <a:pt x="738521" y="0"/>
                </a:lnTo>
                <a:lnTo>
                  <a:pt x="738521" y="914011"/>
                </a:ln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74259" y="7602620"/>
            <a:ext cx="883014" cy="883014"/>
          </a:xfrm>
          <a:custGeom>
            <a:avLst/>
            <a:gdLst/>
            <a:ahLst/>
            <a:cxnLst/>
            <a:rect r="r" b="b" t="t" l="l"/>
            <a:pathLst>
              <a:path h="883014" w="883014">
                <a:moveTo>
                  <a:pt x="0" y="0"/>
                </a:moveTo>
                <a:lnTo>
                  <a:pt x="883013" y="0"/>
                </a:lnTo>
                <a:lnTo>
                  <a:pt x="883013" y="883013"/>
                </a:lnTo>
                <a:lnTo>
                  <a:pt x="0" y="88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60923" y="8934867"/>
            <a:ext cx="709684" cy="847384"/>
          </a:xfrm>
          <a:custGeom>
            <a:avLst/>
            <a:gdLst/>
            <a:ahLst/>
            <a:cxnLst/>
            <a:rect r="r" b="b" t="t" l="l"/>
            <a:pathLst>
              <a:path h="847384" w="709684">
                <a:moveTo>
                  <a:pt x="0" y="0"/>
                </a:moveTo>
                <a:lnTo>
                  <a:pt x="709685" y="0"/>
                </a:lnTo>
                <a:lnTo>
                  <a:pt x="709685" y="847385"/>
                </a:lnTo>
                <a:lnTo>
                  <a:pt x="0" y="8473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811137" y="8724981"/>
            <a:ext cx="1493581" cy="0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6154621" y="8044127"/>
            <a:ext cx="1477144" cy="379670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6209250" y="8755956"/>
            <a:ext cx="1422516" cy="393485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1767666" y="6314687"/>
            <a:ext cx="21697" cy="2018109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1615524"/>
            <a:ext cx="118531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C44D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5906" y="8384851"/>
            <a:ext cx="1222422" cy="55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2"/>
              </a:lnSpc>
            </a:pPr>
            <a:r>
              <a:rPr lang="en-US" sz="3344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User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0397" y="5519733"/>
            <a:ext cx="1477931" cy="55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2"/>
              </a:lnSpc>
            </a:pPr>
            <a:r>
              <a:rPr lang="en-US" sz="3344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Editor</a:t>
            </a:r>
          </a:p>
        </p:txBody>
      </p:sp>
      <p:sp>
        <p:nvSpPr>
          <p:cNvPr name="AutoShape 18" id="18"/>
          <p:cNvSpPr/>
          <p:nvPr/>
        </p:nvSpPr>
        <p:spPr>
          <a:xfrm flipH="true" flipV="true">
            <a:off x="3856970" y="5859863"/>
            <a:ext cx="1252871" cy="2375568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4740580" y="9210675"/>
            <a:ext cx="1206545" cy="4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447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Mobile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722762" y="5576883"/>
            <a:ext cx="651636" cy="608465"/>
          </a:xfrm>
          <a:custGeom>
            <a:avLst/>
            <a:gdLst/>
            <a:ahLst/>
            <a:cxnLst/>
            <a:rect r="r" b="b" t="t" l="l"/>
            <a:pathLst>
              <a:path h="608465" w="651636">
                <a:moveTo>
                  <a:pt x="0" y="0"/>
                </a:moveTo>
                <a:lnTo>
                  <a:pt x="651636" y="0"/>
                </a:lnTo>
                <a:lnTo>
                  <a:pt x="651636" y="608465"/>
                </a:lnTo>
                <a:lnTo>
                  <a:pt x="0" y="6084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445307" y="6137723"/>
            <a:ext cx="1411663" cy="4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447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web app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90" y="-86338"/>
            <a:ext cx="18594981" cy="10459677"/>
          </a:xfrm>
          <a:custGeom>
            <a:avLst/>
            <a:gdLst/>
            <a:ahLst/>
            <a:cxnLst/>
            <a:rect r="r" b="b" t="t" l="l"/>
            <a:pathLst>
              <a:path h="10459677" w="18594981">
                <a:moveTo>
                  <a:pt x="0" y="0"/>
                </a:moveTo>
                <a:lnTo>
                  <a:pt x="18594980" y="0"/>
                </a:lnTo>
                <a:lnTo>
                  <a:pt x="18594980" y="10459676"/>
                </a:lnTo>
                <a:lnTo>
                  <a:pt x="0" y="1045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525034">
            <a:off x="17143552" y="9041791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48409" y="2539449"/>
            <a:ext cx="7793081" cy="4870676"/>
          </a:xfrm>
          <a:custGeom>
            <a:avLst/>
            <a:gdLst/>
            <a:ahLst/>
            <a:cxnLst/>
            <a:rect r="r" b="b" t="t" l="l"/>
            <a:pathLst>
              <a:path h="4870676" w="7793081">
                <a:moveTo>
                  <a:pt x="0" y="0"/>
                </a:moveTo>
                <a:lnTo>
                  <a:pt x="7793081" y="0"/>
                </a:lnTo>
                <a:lnTo>
                  <a:pt x="7793081" y="4870675"/>
                </a:lnTo>
                <a:lnTo>
                  <a:pt x="0" y="487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40580" y="8235430"/>
            <a:ext cx="738521" cy="914011"/>
          </a:xfrm>
          <a:custGeom>
            <a:avLst/>
            <a:gdLst/>
            <a:ahLst/>
            <a:cxnLst/>
            <a:rect r="r" b="b" t="t" l="l"/>
            <a:pathLst>
              <a:path h="914011" w="738521">
                <a:moveTo>
                  <a:pt x="0" y="0"/>
                </a:moveTo>
                <a:lnTo>
                  <a:pt x="738521" y="0"/>
                </a:lnTo>
                <a:lnTo>
                  <a:pt x="738521" y="914011"/>
                </a:ln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74259" y="7602620"/>
            <a:ext cx="883014" cy="883014"/>
          </a:xfrm>
          <a:custGeom>
            <a:avLst/>
            <a:gdLst/>
            <a:ahLst/>
            <a:cxnLst/>
            <a:rect r="r" b="b" t="t" l="l"/>
            <a:pathLst>
              <a:path h="883014" w="883014">
                <a:moveTo>
                  <a:pt x="0" y="0"/>
                </a:moveTo>
                <a:lnTo>
                  <a:pt x="883013" y="0"/>
                </a:lnTo>
                <a:lnTo>
                  <a:pt x="883013" y="883013"/>
                </a:lnTo>
                <a:lnTo>
                  <a:pt x="0" y="88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60923" y="8934867"/>
            <a:ext cx="709684" cy="847384"/>
          </a:xfrm>
          <a:custGeom>
            <a:avLst/>
            <a:gdLst/>
            <a:ahLst/>
            <a:cxnLst/>
            <a:rect r="r" b="b" t="t" l="l"/>
            <a:pathLst>
              <a:path h="847384" w="709684">
                <a:moveTo>
                  <a:pt x="0" y="0"/>
                </a:moveTo>
                <a:lnTo>
                  <a:pt x="709685" y="0"/>
                </a:lnTo>
                <a:lnTo>
                  <a:pt x="709685" y="847385"/>
                </a:lnTo>
                <a:lnTo>
                  <a:pt x="0" y="8473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811137" y="8724981"/>
            <a:ext cx="1493581" cy="0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6154621" y="8044127"/>
            <a:ext cx="1477144" cy="379670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6209250" y="8755956"/>
            <a:ext cx="1422516" cy="393485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1767666" y="6314687"/>
            <a:ext cx="21697" cy="2018109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1615524"/>
            <a:ext cx="118531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C44D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5906" y="8384851"/>
            <a:ext cx="1222422" cy="55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2"/>
              </a:lnSpc>
            </a:pPr>
            <a:r>
              <a:rPr lang="en-US" sz="3344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User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0397" y="5519733"/>
            <a:ext cx="1477931" cy="55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2"/>
              </a:lnSpc>
            </a:pPr>
            <a:r>
              <a:rPr lang="en-US" sz="3344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Editor</a:t>
            </a:r>
          </a:p>
        </p:txBody>
      </p:sp>
      <p:sp>
        <p:nvSpPr>
          <p:cNvPr name="AutoShape 18" id="18"/>
          <p:cNvSpPr/>
          <p:nvPr/>
        </p:nvSpPr>
        <p:spPr>
          <a:xfrm flipH="true" flipV="true">
            <a:off x="3856970" y="5859863"/>
            <a:ext cx="1252871" cy="2375568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>
            <a:off x="1745969" y="3557461"/>
            <a:ext cx="21697" cy="2018109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028700" y="2762507"/>
            <a:ext cx="1477931" cy="55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2"/>
              </a:lnSpc>
            </a:pPr>
            <a:r>
              <a:rPr lang="en-US" sz="3344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Admin</a:t>
            </a:r>
          </a:p>
        </p:txBody>
      </p:sp>
      <p:sp>
        <p:nvSpPr>
          <p:cNvPr name="AutoShape 21" id="21"/>
          <p:cNvSpPr/>
          <p:nvPr/>
        </p:nvSpPr>
        <p:spPr>
          <a:xfrm flipH="true" flipV="true">
            <a:off x="3856970" y="3070091"/>
            <a:ext cx="1252871" cy="2757226"/>
          </a:xfrm>
          <a:prstGeom prst="line">
            <a:avLst/>
          </a:prstGeom>
          <a:ln cap="rnd" w="66675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4740580" y="9210675"/>
            <a:ext cx="1206545" cy="4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447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Mobile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2722762" y="5576883"/>
            <a:ext cx="651636" cy="608465"/>
          </a:xfrm>
          <a:custGeom>
            <a:avLst/>
            <a:gdLst/>
            <a:ahLst/>
            <a:cxnLst/>
            <a:rect r="r" b="b" t="t" l="l"/>
            <a:pathLst>
              <a:path h="608465" w="651636">
                <a:moveTo>
                  <a:pt x="0" y="0"/>
                </a:moveTo>
                <a:lnTo>
                  <a:pt x="651636" y="0"/>
                </a:lnTo>
                <a:lnTo>
                  <a:pt x="651636" y="608465"/>
                </a:lnTo>
                <a:lnTo>
                  <a:pt x="0" y="6084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722762" y="2765859"/>
            <a:ext cx="651636" cy="608465"/>
          </a:xfrm>
          <a:custGeom>
            <a:avLst/>
            <a:gdLst/>
            <a:ahLst/>
            <a:cxnLst/>
            <a:rect r="r" b="b" t="t" l="l"/>
            <a:pathLst>
              <a:path h="608465" w="651636">
                <a:moveTo>
                  <a:pt x="0" y="0"/>
                </a:moveTo>
                <a:lnTo>
                  <a:pt x="651636" y="0"/>
                </a:lnTo>
                <a:lnTo>
                  <a:pt x="651636" y="608465"/>
                </a:lnTo>
                <a:lnTo>
                  <a:pt x="0" y="6084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445307" y="6137723"/>
            <a:ext cx="1411663" cy="4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447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web app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42748" y="3326699"/>
            <a:ext cx="1411663" cy="4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447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web app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90" y="-86338"/>
            <a:ext cx="18594981" cy="10459677"/>
          </a:xfrm>
          <a:custGeom>
            <a:avLst/>
            <a:gdLst/>
            <a:ahLst/>
            <a:cxnLst/>
            <a:rect r="r" b="b" t="t" l="l"/>
            <a:pathLst>
              <a:path h="10459677" w="18594981">
                <a:moveTo>
                  <a:pt x="0" y="0"/>
                </a:moveTo>
                <a:lnTo>
                  <a:pt x="18594980" y="0"/>
                </a:lnTo>
                <a:lnTo>
                  <a:pt x="18594980" y="10459676"/>
                </a:lnTo>
                <a:lnTo>
                  <a:pt x="0" y="1045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525034">
            <a:off x="17143552" y="9041791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41261" y="2539449"/>
            <a:ext cx="7800230" cy="4875144"/>
          </a:xfrm>
          <a:custGeom>
            <a:avLst/>
            <a:gdLst/>
            <a:ahLst/>
            <a:cxnLst/>
            <a:rect r="r" b="b" t="t" l="l"/>
            <a:pathLst>
              <a:path h="4875144" w="7800230">
                <a:moveTo>
                  <a:pt x="0" y="0"/>
                </a:moveTo>
                <a:lnTo>
                  <a:pt x="7800229" y="0"/>
                </a:lnTo>
                <a:lnTo>
                  <a:pt x="7800229" y="4875143"/>
                </a:lnTo>
                <a:lnTo>
                  <a:pt x="0" y="4875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4488" y="1615524"/>
            <a:ext cx="118531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C44D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193" y="4058897"/>
            <a:ext cx="7990426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 1. 90% of code Re-used in Mobile and 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1193" y="5086350"/>
            <a:ext cx="7990426" cy="101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 2. Flutter package handles Camera and GPS</a:t>
            </a:r>
          </a:p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across mobile and web 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1193" y="6771512"/>
            <a:ext cx="5907579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 3. Shipped faster, save time</a:t>
            </a:r>
          </a:p>
        </p:txBody>
      </p:sp>
    </p:spTree>
  </p:cSld>
  <p:clrMapOvr>
    <a:masterClrMapping/>
  </p:clrMapOvr>
  <p:transition spd="fast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2022"/>
            <a:ext cx="18615190" cy="10471045"/>
          </a:xfrm>
          <a:custGeom>
            <a:avLst/>
            <a:gdLst/>
            <a:ahLst/>
            <a:cxnLst/>
            <a:rect r="r" b="b" t="t" l="l"/>
            <a:pathLst>
              <a:path h="10471045" w="18615190">
                <a:moveTo>
                  <a:pt x="0" y="0"/>
                </a:moveTo>
                <a:lnTo>
                  <a:pt x="18615190" y="0"/>
                </a:lnTo>
                <a:lnTo>
                  <a:pt x="18615190" y="10471044"/>
                </a:lnTo>
                <a:lnTo>
                  <a:pt x="0" y="10471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2062344" y="3677799"/>
            <a:ext cx="4573739" cy="0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H="true">
            <a:off x="7512512" y="4327900"/>
            <a:ext cx="0" cy="928386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852819" y="5256286"/>
            <a:ext cx="1335366" cy="1552751"/>
          </a:xfrm>
          <a:custGeom>
            <a:avLst/>
            <a:gdLst/>
            <a:ahLst/>
            <a:cxnLst/>
            <a:rect r="r" b="b" t="t" l="l"/>
            <a:pathLst>
              <a:path h="1552751" w="1335366">
                <a:moveTo>
                  <a:pt x="0" y="0"/>
                </a:moveTo>
                <a:lnTo>
                  <a:pt x="1335365" y="0"/>
                </a:lnTo>
                <a:lnTo>
                  <a:pt x="1335365" y="1552751"/>
                </a:lnTo>
                <a:lnTo>
                  <a:pt x="0" y="1552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2404596" y="7184786"/>
            <a:ext cx="8242067" cy="1252291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856107" y="5143500"/>
            <a:ext cx="1679682" cy="1610395"/>
          </a:xfrm>
          <a:custGeom>
            <a:avLst/>
            <a:gdLst/>
            <a:ahLst/>
            <a:cxnLst/>
            <a:rect r="r" b="b" t="t" l="l"/>
            <a:pathLst>
              <a:path h="1610395" w="1679682">
                <a:moveTo>
                  <a:pt x="0" y="0"/>
                </a:moveTo>
                <a:lnTo>
                  <a:pt x="1679682" y="0"/>
                </a:lnTo>
                <a:lnTo>
                  <a:pt x="1679682" y="1610395"/>
                </a:lnTo>
                <a:lnTo>
                  <a:pt x="0" y="1610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1385447" y="5920122"/>
            <a:ext cx="1412891" cy="0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4801650" y="5891547"/>
            <a:ext cx="1412891" cy="0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481241" y="5152686"/>
            <a:ext cx="1530599" cy="1477723"/>
          </a:xfrm>
          <a:custGeom>
            <a:avLst/>
            <a:gdLst/>
            <a:ahLst/>
            <a:cxnLst/>
            <a:rect r="r" b="b" t="t" l="l"/>
            <a:pathLst>
              <a:path h="1477723" w="1530599">
                <a:moveTo>
                  <a:pt x="0" y="0"/>
                </a:moveTo>
                <a:lnTo>
                  <a:pt x="1530599" y="0"/>
                </a:lnTo>
                <a:lnTo>
                  <a:pt x="1530599" y="1477723"/>
                </a:lnTo>
                <a:lnTo>
                  <a:pt x="0" y="14777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092426" y="5444542"/>
            <a:ext cx="840170" cy="588119"/>
          </a:xfrm>
          <a:custGeom>
            <a:avLst/>
            <a:gdLst/>
            <a:ahLst/>
            <a:cxnLst/>
            <a:rect r="r" b="b" t="t" l="l"/>
            <a:pathLst>
              <a:path h="588119" w="840170">
                <a:moveTo>
                  <a:pt x="0" y="0"/>
                </a:moveTo>
                <a:lnTo>
                  <a:pt x="840171" y="0"/>
                </a:lnTo>
                <a:lnTo>
                  <a:pt x="840171" y="588119"/>
                </a:lnTo>
                <a:lnTo>
                  <a:pt x="0" y="588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7512512" y="6032661"/>
            <a:ext cx="0" cy="2134876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80884" y="3066030"/>
            <a:ext cx="584569" cy="723476"/>
          </a:xfrm>
          <a:custGeom>
            <a:avLst/>
            <a:gdLst/>
            <a:ahLst/>
            <a:cxnLst/>
            <a:rect r="r" b="b" t="t" l="l"/>
            <a:pathLst>
              <a:path h="723476" w="584569">
                <a:moveTo>
                  <a:pt x="0" y="0"/>
                </a:moveTo>
                <a:lnTo>
                  <a:pt x="584569" y="0"/>
                </a:lnTo>
                <a:lnTo>
                  <a:pt x="584569" y="723476"/>
                </a:lnTo>
                <a:lnTo>
                  <a:pt x="0" y="7234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64683" y="2901424"/>
            <a:ext cx="1335366" cy="1552751"/>
          </a:xfrm>
          <a:custGeom>
            <a:avLst/>
            <a:gdLst/>
            <a:ahLst/>
            <a:cxnLst/>
            <a:rect r="r" b="b" t="t" l="l"/>
            <a:pathLst>
              <a:path h="1552751" w="1335366">
                <a:moveTo>
                  <a:pt x="0" y="0"/>
                </a:moveTo>
                <a:lnTo>
                  <a:pt x="1335366" y="0"/>
                </a:lnTo>
                <a:lnTo>
                  <a:pt x="1335366" y="1552750"/>
                </a:lnTo>
                <a:lnTo>
                  <a:pt x="0" y="155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8386873" y="3649224"/>
            <a:ext cx="2133628" cy="1607062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45319" y="7739306"/>
            <a:ext cx="1494555" cy="1395541"/>
          </a:xfrm>
          <a:custGeom>
            <a:avLst/>
            <a:gdLst/>
            <a:ahLst/>
            <a:cxnLst/>
            <a:rect r="r" b="b" t="t" l="l"/>
            <a:pathLst>
              <a:path h="1395541" w="1494555">
                <a:moveTo>
                  <a:pt x="0" y="0"/>
                </a:moveTo>
                <a:lnTo>
                  <a:pt x="1494555" y="0"/>
                </a:lnTo>
                <a:lnTo>
                  <a:pt x="1494555" y="1395541"/>
                </a:lnTo>
                <a:lnTo>
                  <a:pt x="0" y="13955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BB03B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 - Embed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0884" y="9353922"/>
            <a:ext cx="2582880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  <a:spcBef>
                <a:spcPct val="0"/>
              </a:spcBef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React Project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16906" y="5507372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Script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89837" y="2640368"/>
            <a:ext cx="214273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Build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60612" y="6770937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Server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307439" y="6592309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Web App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63765" y="3015018"/>
            <a:ext cx="265314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compile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20007" y="8601607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Web Build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3855" y="3990063"/>
            <a:ext cx="2856939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  <a:spcBef>
                <a:spcPct val="0"/>
              </a:spcBef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UI + Logic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138387" y="3066030"/>
            <a:ext cx="751022" cy="762107"/>
          </a:xfrm>
          <a:custGeom>
            <a:avLst/>
            <a:gdLst/>
            <a:ahLst/>
            <a:cxnLst/>
            <a:rect r="r" b="b" t="t" l="l"/>
            <a:pathLst>
              <a:path h="762107" w="751022">
                <a:moveTo>
                  <a:pt x="0" y="0"/>
                </a:moveTo>
                <a:lnTo>
                  <a:pt x="751023" y="0"/>
                </a:lnTo>
                <a:lnTo>
                  <a:pt x="751023" y="762108"/>
                </a:lnTo>
                <a:lnTo>
                  <a:pt x="0" y="7621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2022"/>
            <a:ext cx="18615190" cy="10471045"/>
          </a:xfrm>
          <a:custGeom>
            <a:avLst/>
            <a:gdLst/>
            <a:ahLst/>
            <a:cxnLst/>
            <a:rect r="r" b="b" t="t" l="l"/>
            <a:pathLst>
              <a:path h="10471045" w="18615190">
                <a:moveTo>
                  <a:pt x="0" y="0"/>
                </a:moveTo>
                <a:lnTo>
                  <a:pt x="18615190" y="0"/>
                </a:lnTo>
                <a:lnTo>
                  <a:pt x="18615190" y="10471044"/>
                </a:lnTo>
                <a:lnTo>
                  <a:pt x="0" y="10471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771" y="4021687"/>
            <a:ext cx="13823850" cy="3576921"/>
          </a:xfrm>
          <a:custGeom>
            <a:avLst/>
            <a:gdLst/>
            <a:ahLst/>
            <a:cxnLst/>
            <a:rect r="r" b="b" t="t" l="l"/>
            <a:pathLst>
              <a:path h="3576921" w="13823850">
                <a:moveTo>
                  <a:pt x="0" y="0"/>
                </a:moveTo>
                <a:lnTo>
                  <a:pt x="13823850" y="0"/>
                </a:lnTo>
                <a:lnTo>
                  <a:pt x="13823850" y="3576921"/>
                </a:lnTo>
                <a:lnTo>
                  <a:pt x="0" y="3576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BB03B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0779" y="2685091"/>
            <a:ext cx="7990426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Implementation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99266" y="-2047397"/>
            <a:ext cx="5256167" cy="4677989"/>
          </a:xfrm>
          <a:custGeom>
            <a:avLst/>
            <a:gdLst/>
            <a:ahLst/>
            <a:cxnLst/>
            <a:rect r="r" b="b" t="t" l="l"/>
            <a:pathLst>
              <a:path h="4677989" w="5256167">
                <a:moveTo>
                  <a:pt x="0" y="0"/>
                </a:moveTo>
                <a:lnTo>
                  <a:pt x="5256168" y="0"/>
                </a:lnTo>
                <a:lnTo>
                  <a:pt x="5256168" y="4677989"/>
                </a:lnTo>
                <a:lnTo>
                  <a:pt x="0" y="4677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16302" y="3113217"/>
            <a:ext cx="8278095" cy="9583902"/>
          </a:xfrm>
          <a:custGeom>
            <a:avLst/>
            <a:gdLst/>
            <a:ahLst/>
            <a:cxnLst/>
            <a:rect r="r" b="b" t="t" l="l"/>
            <a:pathLst>
              <a:path h="9583902" w="8278095">
                <a:moveTo>
                  <a:pt x="0" y="0"/>
                </a:moveTo>
                <a:lnTo>
                  <a:pt x="8278096" y="0"/>
                </a:lnTo>
                <a:lnTo>
                  <a:pt x="8278096" y="9583902"/>
                </a:lnTo>
                <a:lnTo>
                  <a:pt x="0" y="9583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6" id="6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6258" y="3937674"/>
            <a:ext cx="5812758" cy="4403164"/>
          </a:xfrm>
          <a:custGeom>
            <a:avLst/>
            <a:gdLst/>
            <a:ahLst/>
            <a:cxnLst/>
            <a:rect r="r" b="b" t="t" l="l"/>
            <a:pathLst>
              <a:path h="4403164" w="5812758">
                <a:moveTo>
                  <a:pt x="0" y="0"/>
                </a:moveTo>
                <a:lnTo>
                  <a:pt x="5812758" y="0"/>
                </a:lnTo>
                <a:lnTo>
                  <a:pt x="5812758" y="4403164"/>
                </a:lnTo>
                <a:lnTo>
                  <a:pt x="0" y="4403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15524"/>
            <a:ext cx="115580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Current Development Scenario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8781" y="8521813"/>
            <a:ext cx="57502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Got New Project ?</a:t>
            </a:r>
          </a:p>
        </p:txBody>
      </p:sp>
    </p:spTree>
  </p:cSld>
  <p:clrMapOvr>
    <a:masterClrMapping/>
  </p:clrMapOvr>
  <p:transition spd="med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2022"/>
            <a:ext cx="18615190" cy="10471045"/>
          </a:xfrm>
          <a:custGeom>
            <a:avLst/>
            <a:gdLst/>
            <a:ahLst/>
            <a:cxnLst/>
            <a:rect r="r" b="b" t="t" l="l"/>
            <a:pathLst>
              <a:path h="10471045" w="18615190">
                <a:moveTo>
                  <a:pt x="0" y="0"/>
                </a:moveTo>
                <a:lnTo>
                  <a:pt x="18615190" y="0"/>
                </a:lnTo>
                <a:lnTo>
                  <a:pt x="18615190" y="10471044"/>
                </a:lnTo>
                <a:lnTo>
                  <a:pt x="0" y="10471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11895" y="2382393"/>
            <a:ext cx="12304581" cy="8197927"/>
          </a:xfrm>
          <a:custGeom>
            <a:avLst/>
            <a:gdLst/>
            <a:ahLst/>
            <a:cxnLst/>
            <a:rect r="r" b="b" t="t" l="l"/>
            <a:pathLst>
              <a:path h="8197927" w="12304581">
                <a:moveTo>
                  <a:pt x="0" y="0"/>
                </a:moveTo>
                <a:lnTo>
                  <a:pt x="12304581" y="0"/>
                </a:lnTo>
                <a:lnTo>
                  <a:pt x="12304581" y="8197927"/>
                </a:lnTo>
                <a:lnTo>
                  <a:pt x="0" y="8197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BB03B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 - Embed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0779" y="2685091"/>
            <a:ext cx="7990426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Initialization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2022"/>
            <a:ext cx="18615190" cy="10471045"/>
          </a:xfrm>
          <a:custGeom>
            <a:avLst/>
            <a:gdLst/>
            <a:ahLst/>
            <a:cxnLst/>
            <a:rect r="r" b="b" t="t" l="l"/>
            <a:pathLst>
              <a:path h="10471045" w="18615190">
                <a:moveTo>
                  <a:pt x="0" y="0"/>
                </a:moveTo>
                <a:lnTo>
                  <a:pt x="18615190" y="0"/>
                </a:lnTo>
                <a:lnTo>
                  <a:pt x="18615190" y="10471044"/>
                </a:lnTo>
                <a:lnTo>
                  <a:pt x="0" y="10471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353593" y="1965021"/>
            <a:ext cx="4577088" cy="8321979"/>
          </a:xfrm>
          <a:custGeom>
            <a:avLst/>
            <a:gdLst/>
            <a:ahLst/>
            <a:cxnLst/>
            <a:rect r="r" b="b" t="t" l="l"/>
            <a:pathLst>
              <a:path h="8321979" w="4577088">
                <a:moveTo>
                  <a:pt x="0" y="0"/>
                </a:moveTo>
                <a:lnTo>
                  <a:pt x="4577089" y="0"/>
                </a:lnTo>
                <a:lnTo>
                  <a:pt x="4577089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BB03B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4488" y="2999203"/>
            <a:ext cx="7990426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Project Structure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90" y="-86338"/>
            <a:ext cx="18594981" cy="10459677"/>
          </a:xfrm>
          <a:custGeom>
            <a:avLst/>
            <a:gdLst/>
            <a:ahLst/>
            <a:cxnLst/>
            <a:rect r="r" b="b" t="t" l="l"/>
            <a:pathLst>
              <a:path h="10459677" w="18594981">
                <a:moveTo>
                  <a:pt x="0" y="0"/>
                </a:moveTo>
                <a:lnTo>
                  <a:pt x="18594980" y="0"/>
                </a:lnTo>
                <a:lnTo>
                  <a:pt x="18594980" y="10459676"/>
                </a:lnTo>
                <a:lnTo>
                  <a:pt x="0" y="1045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525034">
            <a:off x="17143552" y="9041791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4488" y="1615524"/>
            <a:ext cx="118531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C44D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 - Embed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4488" y="2999203"/>
            <a:ext cx="7990426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Demo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2022"/>
            <a:ext cx="18615190" cy="10471045"/>
          </a:xfrm>
          <a:custGeom>
            <a:avLst/>
            <a:gdLst/>
            <a:ahLst/>
            <a:cxnLst/>
            <a:rect r="r" b="b" t="t" l="l"/>
            <a:pathLst>
              <a:path h="10471045" w="18615190">
                <a:moveTo>
                  <a:pt x="0" y="0"/>
                </a:moveTo>
                <a:lnTo>
                  <a:pt x="18615190" y="0"/>
                </a:lnTo>
                <a:lnTo>
                  <a:pt x="18615190" y="10471044"/>
                </a:lnTo>
                <a:lnTo>
                  <a:pt x="0" y="10471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2062344" y="3677799"/>
            <a:ext cx="4573739" cy="0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H="true">
            <a:off x="7512512" y="4327900"/>
            <a:ext cx="0" cy="928386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852819" y="5256286"/>
            <a:ext cx="1335366" cy="1552751"/>
          </a:xfrm>
          <a:custGeom>
            <a:avLst/>
            <a:gdLst/>
            <a:ahLst/>
            <a:cxnLst/>
            <a:rect r="r" b="b" t="t" l="l"/>
            <a:pathLst>
              <a:path h="1552751" w="1335366">
                <a:moveTo>
                  <a:pt x="0" y="0"/>
                </a:moveTo>
                <a:lnTo>
                  <a:pt x="1335365" y="0"/>
                </a:lnTo>
                <a:lnTo>
                  <a:pt x="1335365" y="1552751"/>
                </a:lnTo>
                <a:lnTo>
                  <a:pt x="0" y="1552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2404596" y="7184786"/>
            <a:ext cx="8242067" cy="1252291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856107" y="5143500"/>
            <a:ext cx="1679682" cy="1610395"/>
          </a:xfrm>
          <a:custGeom>
            <a:avLst/>
            <a:gdLst/>
            <a:ahLst/>
            <a:cxnLst/>
            <a:rect r="r" b="b" t="t" l="l"/>
            <a:pathLst>
              <a:path h="1610395" w="1679682">
                <a:moveTo>
                  <a:pt x="0" y="0"/>
                </a:moveTo>
                <a:lnTo>
                  <a:pt x="1679682" y="0"/>
                </a:lnTo>
                <a:lnTo>
                  <a:pt x="1679682" y="1610395"/>
                </a:lnTo>
                <a:lnTo>
                  <a:pt x="0" y="1610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1385447" y="5920122"/>
            <a:ext cx="1412891" cy="0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4801650" y="5891547"/>
            <a:ext cx="1412891" cy="0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481241" y="5152686"/>
            <a:ext cx="1530599" cy="1477723"/>
          </a:xfrm>
          <a:custGeom>
            <a:avLst/>
            <a:gdLst/>
            <a:ahLst/>
            <a:cxnLst/>
            <a:rect r="r" b="b" t="t" l="l"/>
            <a:pathLst>
              <a:path h="1477723" w="1530599">
                <a:moveTo>
                  <a:pt x="0" y="0"/>
                </a:moveTo>
                <a:lnTo>
                  <a:pt x="1530599" y="0"/>
                </a:lnTo>
                <a:lnTo>
                  <a:pt x="1530599" y="1477723"/>
                </a:lnTo>
                <a:lnTo>
                  <a:pt x="0" y="14777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7256723" y="6105520"/>
            <a:ext cx="0" cy="2062017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6864683" y="2901424"/>
            <a:ext cx="1335366" cy="1552751"/>
          </a:xfrm>
          <a:custGeom>
            <a:avLst/>
            <a:gdLst/>
            <a:ahLst/>
            <a:cxnLst/>
            <a:rect r="r" b="b" t="t" l="l"/>
            <a:pathLst>
              <a:path h="1552751" w="1335366">
                <a:moveTo>
                  <a:pt x="0" y="0"/>
                </a:moveTo>
                <a:lnTo>
                  <a:pt x="1335366" y="0"/>
                </a:lnTo>
                <a:lnTo>
                  <a:pt x="1335366" y="1552750"/>
                </a:lnTo>
                <a:lnTo>
                  <a:pt x="0" y="155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8386873" y="3649224"/>
            <a:ext cx="2133628" cy="1607062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545319" y="7739306"/>
            <a:ext cx="1494555" cy="1395541"/>
          </a:xfrm>
          <a:custGeom>
            <a:avLst/>
            <a:gdLst/>
            <a:ahLst/>
            <a:cxnLst/>
            <a:rect r="r" b="b" t="t" l="l"/>
            <a:pathLst>
              <a:path h="1395541" w="1494555">
                <a:moveTo>
                  <a:pt x="0" y="0"/>
                </a:moveTo>
                <a:lnTo>
                  <a:pt x="1494555" y="0"/>
                </a:lnTo>
                <a:lnTo>
                  <a:pt x="1494555" y="1395541"/>
                </a:lnTo>
                <a:lnTo>
                  <a:pt x="0" y="1395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615524"/>
            <a:ext cx="158650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BB03B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 - On Demand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0884" y="9353922"/>
            <a:ext cx="2582880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  <a:spcBef>
                <a:spcPct val="0"/>
              </a:spcBef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React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80271" y="5507372"/>
            <a:ext cx="301181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Load on Demand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99284" y="2488674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Build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60612" y="6770937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Server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307439" y="6592309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Web App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63765" y="3015018"/>
            <a:ext cx="265314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build web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20007" y="8601607"/>
            <a:ext cx="15751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Web Build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7699645" y="6105520"/>
            <a:ext cx="0" cy="2062017"/>
          </a:xfrm>
          <a:prstGeom prst="line">
            <a:avLst/>
          </a:prstGeom>
          <a:ln cap="rnd" w="57150">
            <a:solidFill>
              <a:srgbClr val="FFFFF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TextBox 27" id="27"/>
          <p:cNvSpPr txBox="true"/>
          <p:nvPr/>
        </p:nvSpPr>
        <p:spPr>
          <a:xfrm rot="0">
            <a:off x="6043151" y="6779634"/>
            <a:ext cx="102832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Events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380884" y="3066030"/>
            <a:ext cx="584569" cy="723476"/>
          </a:xfrm>
          <a:custGeom>
            <a:avLst/>
            <a:gdLst/>
            <a:ahLst/>
            <a:cxnLst/>
            <a:rect r="r" b="b" t="t" l="l"/>
            <a:pathLst>
              <a:path h="723476" w="584569">
                <a:moveTo>
                  <a:pt x="0" y="0"/>
                </a:moveTo>
                <a:lnTo>
                  <a:pt x="584569" y="0"/>
                </a:lnTo>
                <a:lnTo>
                  <a:pt x="584569" y="723476"/>
                </a:lnTo>
                <a:lnTo>
                  <a:pt x="0" y="7234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43855" y="3990063"/>
            <a:ext cx="2856939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  <a:spcBef>
                <a:spcPct val="0"/>
              </a:spcBef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UI + Logic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138387" y="3066030"/>
            <a:ext cx="751022" cy="762107"/>
          </a:xfrm>
          <a:custGeom>
            <a:avLst/>
            <a:gdLst/>
            <a:ahLst/>
            <a:cxnLst/>
            <a:rect r="r" b="b" t="t" l="l"/>
            <a:pathLst>
              <a:path h="762107" w="751022">
                <a:moveTo>
                  <a:pt x="0" y="0"/>
                </a:moveTo>
                <a:lnTo>
                  <a:pt x="751023" y="0"/>
                </a:lnTo>
                <a:lnTo>
                  <a:pt x="751023" y="762108"/>
                </a:lnTo>
                <a:lnTo>
                  <a:pt x="0" y="762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192083" y="5360475"/>
            <a:ext cx="660485" cy="660485"/>
          </a:xfrm>
          <a:custGeom>
            <a:avLst/>
            <a:gdLst/>
            <a:ahLst/>
            <a:cxnLst/>
            <a:rect r="r" b="b" t="t" l="l"/>
            <a:pathLst>
              <a:path h="660485" w="660485">
                <a:moveTo>
                  <a:pt x="0" y="0"/>
                </a:moveTo>
                <a:lnTo>
                  <a:pt x="660486" y="0"/>
                </a:lnTo>
                <a:lnTo>
                  <a:pt x="660486" y="660485"/>
                </a:lnTo>
                <a:lnTo>
                  <a:pt x="0" y="6604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90" y="-86338"/>
            <a:ext cx="18594981" cy="10459677"/>
          </a:xfrm>
          <a:custGeom>
            <a:avLst/>
            <a:gdLst/>
            <a:ahLst/>
            <a:cxnLst/>
            <a:rect r="r" b="b" t="t" l="l"/>
            <a:pathLst>
              <a:path h="10459677" w="18594981">
                <a:moveTo>
                  <a:pt x="0" y="0"/>
                </a:moveTo>
                <a:lnTo>
                  <a:pt x="18594980" y="0"/>
                </a:lnTo>
                <a:lnTo>
                  <a:pt x="18594980" y="10459676"/>
                </a:lnTo>
                <a:lnTo>
                  <a:pt x="0" y="1045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525034">
            <a:off x="17143552" y="9041791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4488" y="1615524"/>
            <a:ext cx="118531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C44D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as Module - On Demand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4488" y="2999203"/>
            <a:ext cx="7990426" cy="49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2936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Demo</a:t>
            </a:r>
          </a:p>
        </p:txBody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03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314306">
            <a:off x="11057002" y="-2782746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06550" y="2887613"/>
            <a:ext cx="1910505" cy="1451983"/>
          </a:xfrm>
          <a:custGeom>
            <a:avLst/>
            <a:gdLst/>
            <a:ahLst/>
            <a:cxnLst/>
            <a:rect r="r" b="b" t="t" l="l"/>
            <a:pathLst>
              <a:path h="1451983" w="1910505">
                <a:moveTo>
                  <a:pt x="0" y="0"/>
                </a:moveTo>
                <a:lnTo>
                  <a:pt x="1910505" y="0"/>
                </a:lnTo>
                <a:lnTo>
                  <a:pt x="1910505" y="1451983"/>
                </a:lnTo>
                <a:lnTo>
                  <a:pt x="0" y="1451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26138" y="2813650"/>
            <a:ext cx="1164613" cy="1453495"/>
          </a:xfrm>
          <a:custGeom>
            <a:avLst/>
            <a:gdLst/>
            <a:ahLst/>
            <a:cxnLst/>
            <a:rect r="r" b="b" t="t" l="l"/>
            <a:pathLst>
              <a:path h="1453495" w="1164613">
                <a:moveTo>
                  <a:pt x="0" y="0"/>
                </a:moveTo>
                <a:lnTo>
                  <a:pt x="1164613" y="0"/>
                </a:lnTo>
                <a:lnTo>
                  <a:pt x="1164613" y="1453495"/>
                </a:lnTo>
                <a:lnTo>
                  <a:pt x="0" y="14534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96849" y="2760559"/>
            <a:ext cx="1345349" cy="1500897"/>
          </a:xfrm>
          <a:custGeom>
            <a:avLst/>
            <a:gdLst/>
            <a:ahLst/>
            <a:cxnLst/>
            <a:rect r="r" b="b" t="t" l="l"/>
            <a:pathLst>
              <a:path h="1500897" w="1345349">
                <a:moveTo>
                  <a:pt x="0" y="0"/>
                </a:moveTo>
                <a:lnTo>
                  <a:pt x="1345349" y="0"/>
                </a:lnTo>
                <a:lnTo>
                  <a:pt x="1345349" y="1500897"/>
                </a:lnTo>
                <a:lnTo>
                  <a:pt x="0" y="1500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29587" y="5546563"/>
            <a:ext cx="1494569" cy="1339677"/>
          </a:xfrm>
          <a:custGeom>
            <a:avLst/>
            <a:gdLst/>
            <a:ahLst/>
            <a:cxnLst/>
            <a:rect r="r" b="b" t="t" l="l"/>
            <a:pathLst>
              <a:path h="1339677" w="1494569">
                <a:moveTo>
                  <a:pt x="0" y="0"/>
                </a:moveTo>
                <a:lnTo>
                  <a:pt x="1494569" y="0"/>
                </a:lnTo>
                <a:lnTo>
                  <a:pt x="1494569" y="1339677"/>
                </a:lnTo>
                <a:lnTo>
                  <a:pt x="0" y="1339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72387" y="5613979"/>
            <a:ext cx="1335946" cy="1335946"/>
          </a:xfrm>
          <a:custGeom>
            <a:avLst/>
            <a:gdLst/>
            <a:ahLst/>
            <a:cxnLst/>
            <a:rect r="r" b="b" t="t" l="l"/>
            <a:pathLst>
              <a:path h="1335946" w="1335946">
                <a:moveTo>
                  <a:pt x="0" y="0"/>
                </a:moveTo>
                <a:lnTo>
                  <a:pt x="1335946" y="0"/>
                </a:lnTo>
                <a:lnTo>
                  <a:pt x="1335946" y="1335946"/>
                </a:lnTo>
                <a:lnTo>
                  <a:pt x="0" y="13359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08168" y="5486975"/>
            <a:ext cx="991501" cy="1436958"/>
          </a:xfrm>
          <a:custGeom>
            <a:avLst/>
            <a:gdLst/>
            <a:ahLst/>
            <a:cxnLst/>
            <a:rect r="r" b="b" t="t" l="l"/>
            <a:pathLst>
              <a:path h="1436958" w="991501">
                <a:moveTo>
                  <a:pt x="0" y="0"/>
                </a:moveTo>
                <a:lnTo>
                  <a:pt x="991501" y="0"/>
                </a:lnTo>
                <a:lnTo>
                  <a:pt x="991501" y="1436958"/>
                </a:lnTo>
                <a:lnTo>
                  <a:pt x="0" y="14369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24834" y="7867200"/>
            <a:ext cx="1376896" cy="1439720"/>
          </a:xfrm>
          <a:custGeom>
            <a:avLst/>
            <a:gdLst/>
            <a:ahLst/>
            <a:cxnLst/>
            <a:rect r="r" b="b" t="t" l="l"/>
            <a:pathLst>
              <a:path h="1439720" w="1376896">
                <a:moveTo>
                  <a:pt x="0" y="0"/>
                </a:moveTo>
                <a:lnTo>
                  <a:pt x="1376896" y="0"/>
                </a:lnTo>
                <a:lnTo>
                  <a:pt x="1376896" y="1439720"/>
                </a:lnTo>
                <a:lnTo>
                  <a:pt x="0" y="14397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73669" y="2679411"/>
            <a:ext cx="1458559" cy="1466559"/>
          </a:xfrm>
          <a:custGeom>
            <a:avLst/>
            <a:gdLst/>
            <a:ahLst/>
            <a:cxnLst/>
            <a:rect r="r" b="b" t="t" l="l"/>
            <a:pathLst>
              <a:path h="1466559" w="1458559">
                <a:moveTo>
                  <a:pt x="0" y="0"/>
                </a:moveTo>
                <a:lnTo>
                  <a:pt x="1458559" y="0"/>
                </a:lnTo>
                <a:lnTo>
                  <a:pt x="1458559" y="1466559"/>
                </a:lnTo>
                <a:lnTo>
                  <a:pt x="0" y="14665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07266" y="7916693"/>
            <a:ext cx="1135209" cy="1135209"/>
          </a:xfrm>
          <a:custGeom>
            <a:avLst/>
            <a:gdLst/>
            <a:ahLst/>
            <a:cxnLst/>
            <a:rect r="r" b="b" t="t" l="l"/>
            <a:pathLst>
              <a:path h="1135209" w="1135209">
                <a:moveTo>
                  <a:pt x="0" y="0"/>
                </a:moveTo>
                <a:lnTo>
                  <a:pt x="1135209" y="0"/>
                </a:lnTo>
                <a:lnTo>
                  <a:pt x="1135209" y="1135209"/>
                </a:lnTo>
                <a:lnTo>
                  <a:pt x="0" y="113520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93165" y="2760559"/>
            <a:ext cx="1546768" cy="1463629"/>
          </a:xfrm>
          <a:custGeom>
            <a:avLst/>
            <a:gdLst/>
            <a:ahLst/>
            <a:cxnLst/>
            <a:rect r="r" b="b" t="t" l="l"/>
            <a:pathLst>
              <a:path h="1463629" w="1546768">
                <a:moveTo>
                  <a:pt x="0" y="0"/>
                </a:moveTo>
                <a:lnTo>
                  <a:pt x="1546768" y="0"/>
                </a:lnTo>
                <a:lnTo>
                  <a:pt x="1546768" y="1463629"/>
                </a:lnTo>
                <a:lnTo>
                  <a:pt x="0" y="146362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96105" y="8123358"/>
            <a:ext cx="1382762" cy="1147692"/>
          </a:xfrm>
          <a:custGeom>
            <a:avLst/>
            <a:gdLst/>
            <a:ahLst/>
            <a:cxnLst/>
            <a:rect r="r" b="b" t="t" l="l"/>
            <a:pathLst>
              <a:path h="1147692" w="1382762">
                <a:moveTo>
                  <a:pt x="0" y="0"/>
                </a:moveTo>
                <a:lnTo>
                  <a:pt x="1382762" y="0"/>
                </a:lnTo>
                <a:lnTo>
                  <a:pt x="1382762" y="1147692"/>
                </a:lnTo>
                <a:lnTo>
                  <a:pt x="0" y="11476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324115" y="8078544"/>
            <a:ext cx="1277733" cy="1248984"/>
          </a:xfrm>
          <a:custGeom>
            <a:avLst/>
            <a:gdLst/>
            <a:ahLst/>
            <a:cxnLst/>
            <a:rect r="r" b="b" t="t" l="l"/>
            <a:pathLst>
              <a:path h="1248984" w="1277733">
                <a:moveTo>
                  <a:pt x="0" y="0"/>
                </a:moveTo>
                <a:lnTo>
                  <a:pt x="1277733" y="0"/>
                </a:lnTo>
                <a:lnTo>
                  <a:pt x="1277733" y="1248984"/>
                </a:lnTo>
                <a:lnTo>
                  <a:pt x="0" y="124898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96849" y="5486975"/>
            <a:ext cx="1461594" cy="1309954"/>
          </a:xfrm>
          <a:custGeom>
            <a:avLst/>
            <a:gdLst/>
            <a:ahLst/>
            <a:cxnLst/>
            <a:rect r="r" b="b" t="t" l="l"/>
            <a:pathLst>
              <a:path h="1309954" w="1461594">
                <a:moveTo>
                  <a:pt x="0" y="0"/>
                </a:moveTo>
                <a:lnTo>
                  <a:pt x="1461594" y="0"/>
                </a:lnTo>
                <a:lnTo>
                  <a:pt x="1461594" y="1309954"/>
                </a:lnTo>
                <a:lnTo>
                  <a:pt x="0" y="130995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66596" y="5486975"/>
            <a:ext cx="1573337" cy="1305869"/>
          </a:xfrm>
          <a:custGeom>
            <a:avLst/>
            <a:gdLst/>
            <a:ahLst/>
            <a:cxnLst/>
            <a:rect r="r" b="b" t="t" l="l"/>
            <a:pathLst>
              <a:path h="1305869" w="1573337">
                <a:moveTo>
                  <a:pt x="0" y="0"/>
                </a:moveTo>
                <a:lnTo>
                  <a:pt x="1573337" y="0"/>
                </a:lnTo>
                <a:lnTo>
                  <a:pt x="1573337" y="1305870"/>
                </a:lnTo>
                <a:lnTo>
                  <a:pt x="0" y="130587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47619" y="5387819"/>
            <a:ext cx="935056" cy="1301976"/>
          </a:xfrm>
          <a:custGeom>
            <a:avLst/>
            <a:gdLst/>
            <a:ahLst/>
            <a:cxnLst/>
            <a:rect r="r" b="b" t="t" l="l"/>
            <a:pathLst>
              <a:path h="1301976" w="935056">
                <a:moveTo>
                  <a:pt x="0" y="0"/>
                </a:moveTo>
                <a:lnTo>
                  <a:pt x="935055" y="0"/>
                </a:lnTo>
                <a:lnTo>
                  <a:pt x="935055" y="1301976"/>
                </a:lnTo>
                <a:lnTo>
                  <a:pt x="0" y="130197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1679" y="2969702"/>
            <a:ext cx="1523771" cy="1579037"/>
          </a:xfrm>
          <a:custGeom>
            <a:avLst/>
            <a:gdLst/>
            <a:ahLst/>
            <a:cxnLst/>
            <a:rect r="r" b="b" t="t" l="l"/>
            <a:pathLst>
              <a:path h="1579037" w="1523771">
                <a:moveTo>
                  <a:pt x="0" y="0"/>
                </a:moveTo>
                <a:lnTo>
                  <a:pt x="1523771" y="0"/>
                </a:lnTo>
                <a:lnTo>
                  <a:pt x="1523771" y="1579037"/>
                </a:lnTo>
                <a:lnTo>
                  <a:pt x="0" y="157903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1615524"/>
            <a:ext cx="1082694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Feature Ready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32702" y="4515766"/>
            <a:ext cx="2058201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Authentication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09012" y="4443314"/>
            <a:ext cx="2589776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File Handling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3177" y="4365045"/>
            <a:ext cx="853260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Media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82441" y="4320231"/>
            <a:ext cx="1145326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Security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06550" y="6913628"/>
            <a:ext cx="1671083" cy="38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4"/>
              </a:lnSpc>
            </a:pPr>
            <a:r>
              <a:rPr lang="en-US" sz="2238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Search / Sort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78096" y="7121375"/>
            <a:ext cx="924528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Charts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76357" y="7148582"/>
            <a:ext cx="1666899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Localization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50067" y="9396464"/>
            <a:ext cx="1249223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Analytics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73246" y="9280502"/>
            <a:ext cx="1399366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Payments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944004" y="4312700"/>
            <a:ext cx="1965221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Responsive UI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81068" y="9419875"/>
            <a:ext cx="1375446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Real Time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974529" y="9419875"/>
            <a:ext cx="1970250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Local Caching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08369" y="7084224"/>
            <a:ext cx="1233829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Location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347267" y="7066405"/>
            <a:ext cx="1106318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Camera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78984" y="6842195"/>
            <a:ext cx="1203653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Firebase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91802" y="4631728"/>
            <a:ext cx="1190835" cy="4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Rest API</a:t>
            </a:r>
          </a:p>
        </p:txBody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2924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08024">
            <a:off x="-198661" y="-2061760"/>
            <a:ext cx="7247484" cy="8390720"/>
          </a:xfrm>
          <a:custGeom>
            <a:avLst/>
            <a:gdLst/>
            <a:ahLst/>
            <a:cxnLst/>
            <a:rect r="r" b="b" t="t" l="l"/>
            <a:pathLst>
              <a:path h="8390720" w="7247484">
                <a:moveTo>
                  <a:pt x="0" y="0"/>
                </a:moveTo>
                <a:lnTo>
                  <a:pt x="7247484" y="0"/>
                </a:lnTo>
                <a:lnTo>
                  <a:pt x="7247484" y="8390720"/>
                </a:lnTo>
                <a:lnTo>
                  <a:pt x="0" y="839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4859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71546" y="2406586"/>
            <a:ext cx="13744909" cy="7880414"/>
          </a:xfrm>
          <a:custGeom>
            <a:avLst/>
            <a:gdLst/>
            <a:ahLst/>
            <a:cxnLst/>
            <a:rect r="r" b="b" t="t" l="l"/>
            <a:pathLst>
              <a:path h="7880414" w="13744909">
                <a:moveTo>
                  <a:pt x="0" y="0"/>
                </a:moveTo>
                <a:lnTo>
                  <a:pt x="13744908" y="0"/>
                </a:lnTo>
                <a:lnTo>
                  <a:pt x="13744908" y="7880414"/>
                </a:lnTo>
                <a:lnTo>
                  <a:pt x="0" y="7880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48067" y="318373"/>
            <a:ext cx="3728793" cy="1739309"/>
          </a:xfrm>
          <a:custGeom>
            <a:avLst/>
            <a:gdLst/>
            <a:ahLst/>
            <a:cxnLst/>
            <a:rect r="r" b="b" t="t" l="l"/>
            <a:pathLst>
              <a:path h="1739309" w="3728793">
                <a:moveTo>
                  <a:pt x="0" y="0"/>
                </a:moveTo>
                <a:lnTo>
                  <a:pt x="3728792" y="0"/>
                </a:lnTo>
                <a:lnTo>
                  <a:pt x="3728792" y="1739309"/>
                </a:lnTo>
                <a:lnTo>
                  <a:pt x="0" y="1739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61975"/>
            <a:ext cx="115580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Web Apps</a:t>
            </a:r>
          </a:p>
        </p:txBody>
      </p: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08024">
            <a:off x="-198661" y="-2061760"/>
            <a:ext cx="7247484" cy="8390720"/>
          </a:xfrm>
          <a:custGeom>
            <a:avLst/>
            <a:gdLst/>
            <a:ahLst/>
            <a:cxnLst/>
            <a:rect r="r" b="b" t="t" l="l"/>
            <a:pathLst>
              <a:path h="8390720" w="7247484">
                <a:moveTo>
                  <a:pt x="0" y="0"/>
                </a:moveTo>
                <a:lnTo>
                  <a:pt x="7247484" y="0"/>
                </a:lnTo>
                <a:lnTo>
                  <a:pt x="7247484" y="8390720"/>
                </a:lnTo>
                <a:lnTo>
                  <a:pt x="0" y="839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360355" y="665883"/>
            <a:ext cx="6559173" cy="1362945"/>
          </a:xfrm>
          <a:custGeom>
            <a:avLst/>
            <a:gdLst/>
            <a:ahLst/>
            <a:cxnLst/>
            <a:rect r="r" b="b" t="t" l="l"/>
            <a:pathLst>
              <a:path h="1362945" w="6559173">
                <a:moveTo>
                  <a:pt x="0" y="0"/>
                </a:moveTo>
                <a:lnTo>
                  <a:pt x="6559173" y="0"/>
                </a:lnTo>
                <a:lnTo>
                  <a:pt x="6559173" y="1362945"/>
                </a:lnTo>
                <a:lnTo>
                  <a:pt x="0" y="1362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1463" y="2028828"/>
            <a:ext cx="11888039" cy="7994706"/>
          </a:xfrm>
          <a:custGeom>
            <a:avLst/>
            <a:gdLst/>
            <a:ahLst/>
            <a:cxnLst/>
            <a:rect r="r" b="b" t="t" l="l"/>
            <a:pathLst>
              <a:path h="7994706" w="11888039">
                <a:moveTo>
                  <a:pt x="0" y="0"/>
                </a:moveTo>
                <a:lnTo>
                  <a:pt x="11888039" y="0"/>
                </a:lnTo>
                <a:lnTo>
                  <a:pt x="11888039" y="7994707"/>
                </a:lnTo>
                <a:lnTo>
                  <a:pt x="0" y="7994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4775"/>
            <a:ext cx="115580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Web Apps</a:t>
            </a:r>
          </a:p>
        </p:txBody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08024">
            <a:off x="-198661" y="-2061760"/>
            <a:ext cx="7247484" cy="8390720"/>
          </a:xfrm>
          <a:custGeom>
            <a:avLst/>
            <a:gdLst/>
            <a:ahLst/>
            <a:cxnLst/>
            <a:rect r="r" b="b" t="t" l="l"/>
            <a:pathLst>
              <a:path h="8390720" w="7247484">
                <a:moveTo>
                  <a:pt x="0" y="0"/>
                </a:moveTo>
                <a:lnTo>
                  <a:pt x="7247484" y="0"/>
                </a:lnTo>
                <a:lnTo>
                  <a:pt x="7247484" y="8390720"/>
                </a:lnTo>
                <a:lnTo>
                  <a:pt x="0" y="839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53554" y="1472270"/>
            <a:ext cx="14125183" cy="8222033"/>
          </a:xfrm>
          <a:custGeom>
            <a:avLst/>
            <a:gdLst/>
            <a:ahLst/>
            <a:cxnLst/>
            <a:rect r="r" b="b" t="t" l="l"/>
            <a:pathLst>
              <a:path h="8222033" w="14125183">
                <a:moveTo>
                  <a:pt x="0" y="0"/>
                </a:moveTo>
                <a:lnTo>
                  <a:pt x="14125183" y="0"/>
                </a:lnTo>
                <a:lnTo>
                  <a:pt x="14125183" y="8222033"/>
                </a:lnTo>
                <a:lnTo>
                  <a:pt x="0" y="8222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7537" y="744465"/>
            <a:ext cx="2379072" cy="2379072"/>
          </a:xfrm>
          <a:custGeom>
            <a:avLst/>
            <a:gdLst/>
            <a:ahLst/>
            <a:cxnLst/>
            <a:rect r="r" b="b" t="t" l="l"/>
            <a:pathLst>
              <a:path h="2379072" w="2379072">
                <a:moveTo>
                  <a:pt x="0" y="0"/>
                </a:moveTo>
                <a:lnTo>
                  <a:pt x="2379072" y="0"/>
                </a:lnTo>
                <a:lnTo>
                  <a:pt x="2379072" y="2379073"/>
                </a:lnTo>
                <a:lnTo>
                  <a:pt x="0" y="2379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4775"/>
            <a:ext cx="115580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Flutter Web Apps</a:t>
            </a:r>
          </a:p>
        </p:txBody>
      </p:sp>
    </p:spTree>
  </p:cSld>
  <p:clrMapOvr>
    <a:masterClrMapping/>
  </p:clrMapOvr>
  <p:transition spd="slow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0049" y="-1133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5417" y="2731711"/>
            <a:ext cx="4531497" cy="4469189"/>
          </a:xfrm>
          <a:custGeom>
            <a:avLst/>
            <a:gdLst/>
            <a:ahLst/>
            <a:cxnLst/>
            <a:rect r="r" b="b" t="t" l="l"/>
            <a:pathLst>
              <a:path h="4469189" w="4531497">
                <a:moveTo>
                  <a:pt x="0" y="0"/>
                </a:moveTo>
                <a:lnTo>
                  <a:pt x="4531497" y="0"/>
                </a:lnTo>
                <a:lnTo>
                  <a:pt x="4531497" y="4469189"/>
                </a:lnTo>
                <a:lnTo>
                  <a:pt x="0" y="446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75710" y="2008109"/>
            <a:ext cx="2082122" cy="6798766"/>
          </a:xfrm>
          <a:custGeom>
            <a:avLst/>
            <a:gdLst/>
            <a:ahLst/>
            <a:cxnLst/>
            <a:rect r="r" b="b" t="t" l="l"/>
            <a:pathLst>
              <a:path h="6798766" w="2082122">
                <a:moveTo>
                  <a:pt x="0" y="0"/>
                </a:moveTo>
                <a:lnTo>
                  <a:pt x="2082122" y="0"/>
                </a:lnTo>
                <a:lnTo>
                  <a:pt x="2082122" y="6798766"/>
                </a:lnTo>
                <a:lnTo>
                  <a:pt x="0" y="6798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99266" y="-2047397"/>
            <a:ext cx="5256167" cy="4677989"/>
          </a:xfrm>
          <a:custGeom>
            <a:avLst/>
            <a:gdLst/>
            <a:ahLst/>
            <a:cxnLst/>
            <a:rect r="r" b="b" t="t" l="l"/>
            <a:pathLst>
              <a:path h="4677989" w="5256167">
                <a:moveTo>
                  <a:pt x="0" y="0"/>
                </a:moveTo>
                <a:lnTo>
                  <a:pt x="5256168" y="0"/>
                </a:lnTo>
                <a:lnTo>
                  <a:pt x="5256168" y="4677989"/>
                </a:lnTo>
                <a:lnTo>
                  <a:pt x="0" y="4677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16302" y="3113217"/>
            <a:ext cx="8278095" cy="9583902"/>
          </a:xfrm>
          <a:custGeom>
            <a:avLst/>
            <a:gdLst/>
            <a:ahLst/>
            <a:cxnLst/>
            <a:rect r="r" b="b" t="t" l="l"/>
            <a:pathLst>
              <a:path h="9583902" w="8278095">
                <a:moveTo>
                  <a:pt x="0" y="0"/>
                </a:moveTo>
                <a:lnTo>
                  <a:pt x="8278096" y="0"/>
                </a:lnTo>
                <a:lnTo>
                  <a:pt x="8278096" y="9583902"/>
                </a:lnTo>
                <a:lnTo>
                  <a:pt x="0" y="9583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6" id="6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6258" y="3937674"/>
            <a:ext cx="5812758" cy="4403164"/>
          </a:xfrm>
          <a:custGeom>
            <a:avLst/>
            <a:gdLst/>
            <a:ahLst/>
            <a:cxnLst/>
            <a:rect r="r" b="b" t="t" l="l"/>
            <a:pathLst>
              <a:path h="4403164" w="5812758">
                <a:moveTo>
                  <a:pt x="0" y="0"/>
                </a:moveTo>
                <a:lnTo>
                  <a:pt x="5812758" y="0"/>
                </a:lnTo>
                <a:lnTo>
                  <a:pt x="5812758" y="4403164"/>
                </a:lnTo>
                <a:lnTo>
                  <a:pt x="0" y="4403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26601" y="2849547"/>
            <a:ext cx="1230766" cy="2497865"/>
          </a:xfrm>
          <a:custGeom>
            <a:avLst/>
            <a:gdLst/>
            <a:ahLst/>
            <a:cxnLst/>
            <a:rect r="r" b="b" t="t" l="l"/>
            <a:pathLst>
              <a:path h="2497865" w="1230766">
                <a:moveTo>
                  <a:pt x="0" y="0"/>
                </a:moveTo>
                <a:lnTo>
                  <a:pt x="1230766" y="0"/>
                </a:lnTo>
                <a:lnTo>
                  <a:pt x="1230766" y="2497864"/>
                </a:lnTo>
                <a:lnTo>
                  <a:pt x="0" y="24978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16302" y="2630592"/>
            <a:ext cx="2446498" cy="2539591"/>
          </a:xfrm>
          <a:custGeom>
            <a:avLst/>
            <a:gdLst/>
            <a:ahLst/>
            <a:cxnLst/>
            <a:rect r="r" b="b" t="t" l="l"/>
            <a:pathLst>
              <a:path h="2539591" w="2446498">
                <a:moveTo>
                  <a:pt x="0" y="0"/>
                </a:moveTo>
                <a:lnTo>
                  <a:pt x="2446498" y="0"/>
                </a:lnTo>
                <a:lnTo>
                  <a:pt x="2446498" y="2539591"/>
                </a:lnTo>
                <a:lnTo>
                  <a:pt x="0" y="25395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81663" y="7101890"/>
            <a:ext cx="2320643" cy="2307018"/>
          </a:xfrm>
          <a:custGeom>
            <a:avLst/>
            <a:gdLst/>
            <a:ahLst/>
            <a:cxnLst/>
            <a:rect r="r" b="b" t="t" l="l"/>
            <a:pathLst>
              <a:path h="2307018" w="2320643">
                <a:moveTo>
                  <a:pt x="0" y="0"/>
                </a:moveTo>
                <a:lnTo>
                  <a:pt x="2320643" y="0"/>
                </a:lnTo>
                <a:lnTo>
                  <a:pt x="2320643" y="2307019"/>
                </a:lnTo>
                <a:lnTo>
                  <a:pt x="0" y="2307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615524"/>
            <a:ext cx="115580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Current Development Scenario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8781" y="8521813"/>
            <a:ext cx="57502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Got New Project 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579317" y="6995166"/>
            <a:ext cx="2520467" cy="2520467"/>
          </a:xfrm>
          <a:custGeom>
            <a:avLst/>
            <a:gdLst/>
            <a:ahLst/>
            <a:cxnLst/>
            <a:rect r="r" b="b" t="t" l="l"/>
            <a:pathLst>
              <a:path h="2520467" w="2520467">
                <a:moveTo>
                  <a:pt x="0" y="0"/>
                </a:moveTo>
                <a:lnTo>
                  <a:pt x="2520468" y="0"/>
                </a:lnTo>
                <a:lnTo>
                  <a:pt x="2520468" y="2520467"/>
                </a:lnTo>
                <a:lnTo>
                  <a:pt x="0" y="25204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092721" y="5604586"/>
            <a:ext cx="1698526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 App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84523" y="9534805"/>
            <a:ext cx="3114922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39567" y="5604586"/>
            <a:ext cx="2136643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57208" y="9534805"/>
            <a:ext cx="1901362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IoT Based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0049" y="-1133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2345" y="563263"/>
            <a:ext cx="3733431" cy="3733431"/>
          </a:xfrm>
          <a:custGeom>
            <a:avLst/>
            <a:gdLst/>
            <a:ahLst/>
            <a:cxnLst/>
            <a:rect r="r" b="b" t="t" l="l"/>
            <a:pathLst>
              <a:path h="3733431" w="3733431">
                <a:moveTo>
                  <a:pt x="0" y="0"/>
                </a:moveTo>
                <a:lnTo>
                  <a:pt x="3733431" y="0"/>
                </a:lnTo>
                <a:lnTo>
                  <a:pt x="3733431" y="3733431"/>
                </a:lnTo>
                <a:lnTo>
                  <a:pt x="0" y="3733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6765" y="8534360"/>
            <a:ext cx="3644059" cy="1097773"/>
          </a:xfrm>
          <a:custGeom>
            <a:avLst/>
            <a:gdLst/>
            <a:ahLst/>
            <a:cxnLst/>
            <a:rect r="r" b="b" t="t" l="l"/>
            <a:pathLst>
              <a:path h="1097773" w="3644059">
                <a:moveTo>
                  <a:pt x="0" y="0"/>
                </a:moveTo>
                <a:lnTo>
                  <a:pt x="3644059" y="0"/>
                </a:lnTo>
                <a:lnTo>
                  <a:pt x="3644059" y="1097773"/>
                </a:lnTo>
                <a:lnTo>
                  <a:pt x="0" y="10977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345" y="8881674"/>
            <a:ext cx="750459" cy="750459"/>
          </a:xfrm>
          <a:custGeom>
            <a:avLst/>
            <a:gdLst/>
            <a:ahLst/>
            <a:cxnLst/>
            <a:rect r="r" b="b" t="t" l="l"/>
            <a:pathLst>
              <a:path h="750459" w="750459">
                <a:moveTo>
                  <a:pt x="0" y="0"/>
                </a:moveTo>
                <a:lnTo>
                  <a:pt x="750459" y="0"/>
                </a:lnTo>
                <a:lnTo>
                  <a:pt x="750459" y="750459"/>
                </a:lnTo>
                <a:lnTo>
                  <a:pt x="0" y="750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34428" y="8857440"/>
            <a:ext cx="750459" cy="750459"/>
          </a:xfrm>
          <a:custGeom>
            <a:avLst/>
            <a:gdLst/>
            <a:ahLst/>
            <a:cxnLst/>
            <a:rect r="r" b="b" t="t" l="l"/>
            <a:pathLst>
              <a:path h="750459" w="750459">
                <a:moveTo>
                  <a:pt x="0" y="0"/>
                </a:moveTo>
                <a:lnTo>
                  <a:pt x="750459" y="0"/>
                </a:lnTo>
                <a:lnTo>
                  <a:pt x="750459" y="750459"/>
                </a:lnTo>
                <a:lnTo>
                  <a:pt x="0" y="750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76984" y="563263"/>
            <a:ext cx="4226604" cy="6856059"/>
          </a:xfrm>
          <a:custGeom>
            <a:avLst/>
            <a:gdLst/>
            <a:ahLst/>
            <a:cxnLst/>
            <a:rect r="r" b="b" t="t" l="l"/>
            <a:pathLst>
              <a:path h="6856059" w="4226604">
                <a:moveTo>
                  <a:pt x="0" y="0"/>
                </a:moveTo>
                <a:lnTo>
                  <a:pt x="4226605" y="0"/>
                </a:lnTo>
                <a:lnTo>
                  <a:pt x="4226605" y="6856059"/>
                </a:lnTo>
                <a:lnTo>
                  <a:pt x="0" y="6856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28575" cap="sq">
            <a:solidFill>
              <a:srgbClr val="FFCA28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860764" y="576365"/>
            <a:ext cx="4326869" cy="6829855"/>
          </a:xfrm>
          <a:custGeom>
            <a:avLst/>
            <a:gdLst/>
            <a:ahLst/>
            <a:cxnLst/>
            <a:rect r="r" b="b" t="t" l="l"/>
            <a:pathLst>
              <a:path h="6829855" w="4326869">
                <a:moveTo>
                  <a:pt x="0" y="0"/>
                </a:moveTo>
                <a:lnTo>
                  <a:pt x="4326868" y="0"/>
                </a:lnTo>
                <a:lnTo>
                  <a:pt x="4326868" y="6829855"/>
                </a:lnTo>
                <a:lnTo>
                  <a:pt x="0" y="6829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28575" cap="sq">
            <a:solidFill>
              <a:srgbClr val="FFCA28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678890" y="457623"/>
            <a:ext cx="4444616" cy="7067340"/>
          </a:xfrm>
          <a:custGeom>
            <a:avLst/>
            <a:gdLst/>
            <a:ahLst/>
            <a:cxnLst/>
            <a:rect r="r" b="b" t="t" l="l"/>
            <a:pathLst>
              <a:path h="7067340" w="4444616">
                <a:moveTo>
                  <a:pt x="0" y="0"/>
                </a:moveTo>
                <a:lnTo>
                  <a:pt x="4444616" y="0"/>
                </a:lnTo>
                <a:lnTo>
                  <a:pt x="4444616" y="7067340"/>
                </a:lnTo>
                <a:lnTo>
                  <a:pt x="0" y="7067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28575" cap="sq">
            <a:solidFill>
              <a:srgbClr val="FFCA28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900989" y="8792279"/>
            <a:ext cx="933658" cy="839854"/>
          </a:xfrm>
          <a:custGeom>
            <a:avLst/>
            <a:gdLst/>
            <a:ahLst/>
            <a:cxnLst/>
            <a:rect r="r" b="b" t="t" l="l"/>
            <a:pathLst>
              <a:path h="839854" w="933658">
                <a:moveTo>
                  <a:pt x="0" y="0"/>
                </a:moveTo>
                <a:lnTo>
                  <a:pt x="933659" y="0"/>
                </a:lnTo>
                <a:lnTo>
                  <a:pt x="933659" y="839854"/>
                </a:lnTo>
                <a:lnTo>
                  <a:pt x="0" y="8398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8483" t="0" r="-2967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9267" y="4593677"/>
            <a:ext cx="3714140" cy="3714140"/>
          </a:xfrm>
          <a:custGeom>
            <a:avLst/>
            <a:gdLst/>
            <a:ahLst/>
            <a:cxnLst/>
            <a:rect r="r" b="b" t="t" l="l"/>
            <a:pathLst>
              <a:path h="3714140" w="3714140">
                <a:moveTo>
                  <a:pt x="0" y="0"/>
                </a:moveTo>
                <a:lnTo>
                  <a:pt x="3714140" y="0"/>
                </a:lnTo>
                <a:lnTo>
                  <a:pt x="3714140" y="3714140"/>
                </a:lnTo>
                <a:lnTo>
                  <a:pt x="0" y="37141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4719" y="8946919"/>
            <a:ext cx="246243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@NavokiTech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27762" y="8946919"/>
            <a:ext cx="302552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@TheShivamLko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77523" y="8926456"/>
            <a:ext cx="302552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@TheShivamLko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03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314306">
            <a:off x="12171508" y="-27102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147456"/>
            <a:ext cx="2350124" cy="3636556"/>
          </a:xfrm>
          <a:custGeom>
            <a:avLst/>
            <a:gdLst/>
            <a:ahLst/>
            <a:cxnLst/>
            <a:rect r="r" b="b" t="t" l="l"/>
            <a:pathLst>
              <a:path h="3636556" w="2350124">
                <a:moveTo>
                  <a:pt x="0" y="0"/>
                </a:moveTo>
                <a:lnTo>
                  <a:pt x="2350124" y="0"/>
                </a:lnTo>
                <a:lnTo>
                  <a:pt x="2350124" y="3636555"/>
                </a:lnTo>
                <a:lnTo>
                  <a:pt x="0" y="363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34857" y="3384122"/>
            <a:ext cx="1605827" cy="1605827"/>
          </a:xfrm>
          <a:custGeom>
            <a:avLst/>
            <a:gdLst/>
            <a:ahLst/>
            <a:cxnLst/>
            <a:rect r="r" b="b" t="t" l="l"/>
            <a:pathLst>
              <a:path h="1605827" w="1605827">
                <a:moveTo>
                  <a:pt x="0" y="0"/>
                </a:moveTo>
                <a:lnTo>
                  <a:pt x="1605828" y="0"/>
                </a:lnTo>
                <a:lnTo>
                  <a:pt x="1605828" y="1605827"/>
                </a:lnTo>
                <a:lnTo>
                  <a:pt x="0" y="1605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62582" y="3892007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1549" y="6060236"/>
            <a:ext cx="1287712" cy="1287712"/>
          </a:xfrm>
          <a:custGeom>
            <a:avLst/>
            <a:gdLst/>
            <a:ahLst/>
            <a:cxnLst/>
            <a:rect r="r" b="b" t="t" l="l"/>
            <a:pathLst>
              <a:path h="1287712" w="1287712">
                <a:moveTo>
                  <a:pt x="0" y="0"/>
                </a:moveTo>
                <a:lnTo>
                  <a:pt x="1287712" y="0"/>
                </a:lnTo>
                <a:lnTo>
                  <a:pt x="1287712" y="1287712"/>
                </a:lnTo>
                <a:lnTo>
                  <a:pt x="0" y="12877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92464" y="5806915"/>
            <a:ext cx="1290615" cy="1541033"/>
          </a:xfrm>
          <a:custGeom>
            <a:avLst/>
            <a:gdLst/>
            <a:ahLst/>
            <a:cxnLst/>
            <a:rect r="r" b="b" t="t" l="l"/>
            <a:pathLst>
              <a:path h="1541033" w="1290615">
                <a:moveTo>
                  <a:pt x="0" y="0"/>
                </a:moveTo>
                <a:lnTo>
                  <a:pt x="1290615" y="0"/>
                </a:lnTo>
                <a:lnTo>
                  <a:pt x="1290615" y="1541033"/>
                </a:lnTo>
                <a:lnTo>
                  <a:pt x="0" y="1541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62582" y="6409064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0691" y="8405223"/>
            <a:ext cx="1428570" cy="1308928"/>
          </a:xfrm>
          <a:custGeom>
            <a:avLst/>
            <a:gdLst/>
            <a:ahLst/>
            <a:cxnLst/>
            <a:rect r="r" b="b" t="t" l="l"/>
            <a:pathLst>
              <a:path h="1308928" w="1428570">
                <a:moveTo>
                  <a:pt x="0" y="0"/>
                </a:moveTo>
                <a:lnTo>
                  <a:pt x="1428570" y="0"/>
                </a:lnTo>
                <a:lnTo>
                  <a:pt x="1428570" y="1308928"/>
                </a:lnTo>
                <a:lnTo>
                  <a:pt x="0" y="13089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62582" y="8585683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16823" y="8153421"/>
            <a:ext cx="1545491" cy="1454580"/>
          </a:xfrm>
          <a:custGeom>
            <a:avLst/>
            <a:gdLst/>
            <a:ahLst/>
            <a:cxnLst/>
            <a:rect r="r" b="b" t="t" l="l"/>
            <a:pathLst>
              <a:path h="1454580" w="1545491">
                <a:moveTo>
                  <a:pt x="0" y="0"/>
                </a:moveTo>
                <a:lnTo>
                  <a:pt x="1545492" y="0"/>
                </a:lnTo>
                <a:lnTo>
                  <a:pt x="1545492" y="1454580"/>
                </a:lnTo>
                <a:lnTo>
                  <a:pt x="0" y="1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686017">
            <a:off x="13103613" y="3450690"/>
            <a:ext cx="1540144" cy="465894"/>
          </a:xfrm>
          <a:custGeom>
            <a:avLst/>
            <a:gdLst/>
            <a:ahLst/>
            <a:cxnLst/>
            <a:rect r="r" b="b" t="t" l="l"/>
            <a:pathLst>
              <a:path h="465894" w="1540144">
                <a:moveTo>
                  <a:pt x="0" y="0"/>
                </a:moveTo>
                <a:lnTo>
                  <a:pt x="1540144" y="0"/>
                </a:lnTo>
                <a:lnTo>
                  <a:pt x="1540144" y="465893"/>
                </a:lnTo>
                <a:lnTo>
                  <a:pt x="0" y="4658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186990" y="3450690"/>
            <a:ext cx="1355744" cy="1477650"/>
          </a:xfrm>
          <a:custGeom>
            <a:avLst/>
            <a:gdLst/>
            <a:ahLst/>
            <a:cxnLst/>
            <a:rect r="r" b="b" t="t" l="l"/>
            <a:pathLst>
              <a:path h="1477650" w="1355744">
                <a:moveTo>
                  <a:pt x="0" y="0"/>
                </a:moveTo>
                <a:lnTo>
                  <a:pt x="1355744" y="0"/>
                </a:lnTo>
                <a:lnTo>
                  <a:pt x="1355744" y="1477649"/>
                </a:lnTo>
                <a:lnTo>
                  <a:pt x="0" y="14776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652483" y="4357239"/>
            <a:ext cx="1036288" cy="1142201"/>
          </a:xfrm>
          <a:custGeom>
            <a:avLst/>
            <a:gdLst/>
            <a:ahLst/>
            <a:cxnLst/>
            <a:rect r="r" b="b" t="t" l="l"/>
            <a:pathLst>
              <a:path h="1142201" w="1036288">
                <a:moveTo>
                  <a:pt x="0" y="0"/>
                </a:moveTo>
                <a:lnTo>
                  <a:pt x="1036288" y="0"/>
                </a:lnTo>
                <a:lnTo>
                  <a:pt x="1036288" y="1142201"/>
                </a:lnTo>
                <a:lnTo>
                  <a:pt x="0" y="11422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19381">
            <a:off x="13106901" y="4534486"/>
            <a:ext cx="1540144" cy="465894"/>
          </a:xfrm>
          <a:custGeom>
            <a:avLst/>
            <a:gdLst/>
            <a:ahLst/>
            <a:cxnLst/>
            <a:rect r="r" b="b" t="t" l="l"/>
            <a:pathLst>
              <a:path h="465894" w="1540144">
                <a:moveTo>
                  <a:pt x="0" y="0"/>
                </a:moveTo>
                <a:lnTo>
                  <a:pt x="1540144" y="0"/>
                </a:lnTo>
                <a:lnTo>
                  <a:pt x="1540144" y="465893"/>
                </a:lnTo>
                <a:lnTo>
                  <a:pt x="0" y="4658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487551" y="7347948"/>
            <a:ext cx="1716965" cy="1764753"/>
          </a:xfrm>
          <a:custGeom>
            <a:avLst/>
            <a:gdLst/>
            <a:ahLst/>
            <a:cxnLst/>
            <a:rect r="r" b="b" t="t" l="l"/>
            <a:pathLst>
              <a:path h="1764753" w="1716965">
                <a:moveTo>
                  <a:pt x="0" y="0"/>
                </a:moveTo>
                <a:lnTo>
                  <a:pt x="1716965" y="0"/>
                </a:lnTo>
                <a:lnTo>
                  <a:pt x="1716965" y="1764753"/>
                </a:lnTo>
                <a:lnTo>
                  <a:pt x="0" y="176475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13288" y="6326817"/>
            <a:ext cx="1075482" cy="1164400"/>
          </a:xfrm>
          <a:custGeom>
            <a:avLst/>
            <a:gdLst/>
            <a:ahLst/>
            <a:cxnLst/>
            <a:rect r="r" b="b" t="t" l="l"/>
            <a:pathLst>
              <a:path h="1164400" w="1075482">
                <a:moveTo>
                  <a:pt x="0" y="0"/>
                </a:moveTo>
                <a:lnTo>
                  <a:pt x="1075483" y="0"/>
                </a:lnTo>
                <a:lnTo>
                  <a:pt x="1075483" y="1164400"/>
                </a:lnTo>
                <a:lnTo>
                  <a:pt x="0" y="11644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76664" y="7806301"/>
            <a:ext cx="1148731" cy="1148731"/>
          </a:xfrm>
          <a:custGeom>
            <a:avLst/>
            <a:gdLst/>
            <a:ahLst/>
            <a:cxnLst/>
            <a:rect r="r" b="b" t="t" l="l"/>
            <a:pathLst>
              <a:path h="1148731" w="1148731">
                <a:moveTo>
                  <a:pt x="0" y="0"/>
                </a:moveTo>
                <a:lnTo>
                  <a:pt x="1148731" y="0"/>
                </a:lnTo>
                <a:lnTo>
                  <a:pt x="1148731" y="1148732"/>
                </a:lnTo>
                <a:lnTo>
                  <a:pt x="0" y="114873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816695" y="9316983"/>
            <a:ext cx="770056" cy="770056"/>
          </a:xfrm>
          <a:custGeom>
            <a:avLst/>
            <a:gdLst/>
            <a:ahLst/>
            <a:cxnLst/>
            <a:rect r="r" b="b" t="t" l="l"/>
            <a:pathLst>
              <a:path h="770056" w="770056">
                <a:moveTo>
                  <a:pt x="0" y="0"/>
                </a:moveTo>
                <a:lnTo>
                  <a:pt x="770055" y="0"/>
                </a:lnTo>
                <a:lnTo>
                  <a:pt x="770055" y="770055"/>
                </a:lnTo>
                <a:lnTo>
                  <a:pt x="0" y="770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932022">
            <a:off x="13236388" y="6613989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36388" y="7995626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789199">
            <a:off x="13072717" y="9175740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6242170" y="3553811"/>
            <a:ext cx="494872" cy="3445310"/>
          </a:xfrm>
          <a:custGeom>
            <a:avLst/>
            <a:gdLst/>
            <a:ahLst/>
            <a:cxnLst/>
            <a:rect r="r" b="b" t="t" l="l"/>
            <a:pathLst>
              <a:path h="3445310" w="494872">
                <a:moveTo>
                  <a:pt x="494872" y="0"/>
                </a:moveTo>
                <a:lnTo>
                  <a:pt x="0" y="0"/>
                </a:lnTo>
                <a:lnTo>
                  <a:pt x="0" y="3445310"/>
                </a:lnTo>
                <a:lnTo>
                  <a:pt x="494872" y="3445310"/>
                </a:lnTo>
                <a:lnTo>
                  <a:pt x="494872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6362365" y="7922594"/>
            <a:ext cx="295517" cy="2057400"/>
          </a:xfrm>
          <a:custGeom>
            <a:avLst/>
            <a:gdLst/>
            <a:ahLst/>
            <a:cxnLst/>
            <a:rect r="r" b="b" t="t" l="l"/>
            <a:pathLst>
              <a:path h="2057400" w="295517">
                <a:moveTo>
                  <a:pt x="295517" y="0"/>
                </a:moveTo>
                <a:lnTo>
                  <a:pt x="0" y="0"/>
                </a:lnTo>
                <a:lnTo>
                  <a:pt x="0" y="2057400"/>
                </a:lnTo>
                <a:lnTo>
                  <a:pt x="295517" y="2057400"/>
                </a:lnTo>
                <a:lnTo>
                  <a:pt x="295517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954848" y="6704092"/>
            <a:ext cx="494872" cy="3445310"/>
          </a:xfrm>
          <a:custGeom>
            <a:avLst/>
            <a:gdLst/>
            <a:ahLst/>
            <a:cxnLst/>
            <a:rect r="r" b="b" t="t" l="l"/>
            <a:pathLst>
              <a:path h="3445310" w="494872">
                <a:moveTo>
                  <a:pt x="0" y="0"/>
                </a:moveTo>
                <a:lnTo>
                  <a:pt x="494872" y="0"/>
                </a:lnTo>
                <a:lnTo>
                  <a:pt x="494872" y="3445310"/>
                </a:lnTo>
                <a:lnTo>
                  <a:pt x="0" y="344531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859842" y="3147221"/>
            <a:ext cx="342442" cy="2384091"/>
          </a:xfrm>
          <a:custGeom>
            <a:avLst/>
            <a:gdLst/>
            <a:ahLst/>
            <a:cxnLst/>
            <a:rect r="r" b="b" t="t" l="l"/>
            <a:pathLst>
              <a:path h="2384091" w="342442">
                <a:moveTo>
                  <a:pt x="0" y="0"/>
                </a:moveTo>
                <a:lnTo>
                  <a:pt x="342442" y="0"/>
                </a:lnTo>
                <a:lnTo>
                  <a:pt x="342442" y="2384091"/>
                </a:lnTo>
                <a:lnTo>
                  <a:pt x="0" y="238409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09291" y="3450690"/>
            <a:ext cx="1329466" cy="1329466"/>
          </a:xfrm>
          <a:custGeom>
            <a:avLst/>
            <a:gdLst/>
            <a:ahLst/>
            <a:cxnLst/>
            <a:rect r="r" b="b" t="t" l="l"/>
            <a:pathLst>
              <a:path h="1329466" w="1329466">
                <a:moveTo>
                  <a:pt x="0" y="0"/>
                </a:moveTo>
                <a:lnTo>
                  <a:pt x="1329466" y="0"/>
                </a:lnTo>
                <a:lnTo>
                  <a:pt x="1329466" y="1329466"/>
                </a:lnTo>
                <a:lnTo>
                  <a:pt x="0" y="132946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576664" y="2980676"/>
            <a:ext cx="1083938" cy="1083938"/>
          </a:xfrm>
          <a:custGeom>
            <a:avLst/>
            <a:gdLst/>
            <a:ahLst/>
            <a:cxnLst/>
            <a:rect r="r" b="b" t="t" l="l"/>
            <a:pathLst>
              <a:path h="1083938" w="1083938">
                <a:moveTo>
                  <a:pt x="0" y="0"/>
                </a:moveTo>
                <a:lnTo>
                  <a:pt x="1083938" y="0"/>
                </a:lnTo>
                <a:lnTo>
                  <a:pt x="1083938" y="1083938"/>
                </a:lnTo>
                <a:lnTo>
                  <a:pt x="0" y="108393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241867" y="4164214"/>
            <a:ext cx="1112825" cy="979286"/>
          </a:xfrm>
          <a:custGeom>
            <a:avLst/>
            <a:gdLst/>
            <a:ahLst/>
            <a:cxnLst/>
            <a:rect r="r" b="b" t="t" l="l"/>
            <a:pathLst>
              <a:path h="979286" w="1112825">
                <a:moveTo>
                  <a:pt x="0" y="0"/>
                </a:moveTo>
                <a:lnTo>
                  <a:pt x="1112825" y="0"/>
                </a:lnTo>
                <a:lnTo>
                  <a:pt x="1112825" y="979286"/>
                </a:lnTo>
                <a:lnTo>
                  <a:pt x="0" y="97928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8700" y="1615524"/>
            <a:ext cx="115580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Deciding Tech Stack (Native)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93382" y="5148067"/>
            <a:ext cx="14341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MOBILE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15057" y="8560251"/>
            <a:ext cx="168711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Front End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Web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859517" y="4053517"/>
            <a:ext cx="18045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BACKEND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068452" y="8119473"/>
            <a:ext cx="17625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DESKTOP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9414953" y="3153538"/>
            <a:ext cx="1035314" cy="911076"/>
          </a:xfrm>
          <a:custGeom>
            <a:avLst/>
            <a:gdLst/>
            <a:ahLst/>
            <a:cxnLst/>
            <a:rect r="r" b="b" t="t" l="l"/>
            <a:pathLst>
              <a:path h="911076" w="1035314">
                <a:moveTo>
                  <a:pt x="0" y="0"/>
                </a:moveTo>
                <a:lnTo>
                  <a:pt x="1035314" y="0"/>
                </a:lnTo>
                <a:lnTo>
                  <a:pt x="1035314" y="911076"/>
                </a:lnTo>
                <a:lnTo>
                  <a:pt x="0" y="91107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087043" y="7596423"/>
            <a:ext cx="1124159" cy="989260"/>
          </a:xfrm>
          <a:custGeom>
            <a:avLst/>
            <a:gdLst/>
            <a:ahLst/>
            <a:cxnLst/>
            <a:rect r="r" b="b" t="t" l="l"/>
            <a:pathLst>
              <a:path h="989260" w="1124159">
                <a:moveTo>
                  <a:pt x="0" y="0"/>
                </a:moveTo>
                <a:lnTo>
                  <a:pt x="1124159" y="0"/>
                </a:lnTo>
                <a:lnTo>
                  <a:pt x="1124159" y="989260"/>
                </a:lnTo>
                <a:lnTo>
                  <a:pt x="0" y="98926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9281229" y="7077972"/>
            <a:ext cx="1151228" cy="1013081"/>
          </a:xfrm>
          <a:custGeom>
            <a:avLst/>
            <a:gdLst/>
            <a:ahLst/>
            <a:cxnLst/>
            <a:rect r="r" b="b" t="t" l="l"/>
            <a:pathLst>
              <a:path h="1013081" w="1151228">
                <a:moveTo>
                  <a:pt x="0" y="0"/>
                </a:moveTo>
                <a:lnTo>
                  <a:pt x="1151228" y="0"/>
                </a:lnTo>
                <a:lnTo>
                  <a:pt x="1151228" y="1013081"/>
                </a:lnTo>
                <a:lnTo>
                  <a:pt x="0" y="101308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5034">
            <a:off x="-3110034" y="6165489"/>
            <a:ext cx="4048735" cy="4841536"/>
          </a:xfrm>
          <a:custGeom>
            <a:avLst/>
            <a:gdLst/>
            <a:ahLst/>
            <a:cxnLst/>
            <a:rect r="r" b="b" t="t" l="l"/>
            <a:pathLst>
              <a:path h="4841536" w="4048735">
                <a:moveTo>
                  <a:pt x="0" y="0"/>
                </a:moveTo>
                <a:lnTo>
                  <a:pt x="4048734" y="0"/>
                </a:lnTo>
                <a:lnTo>
                  <a:pt x="4048734" y="4841536"/>
                </a:lnTo>
                <a:lnTo>
                  <a:pt x="0" y="4841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92898" y="-722916"/>
            <a:ext cx="6626393" cy="6336488"/>
          </a:xfrm>
          <a:custGeom>
            <a:avLst/>
            <a:gdLst/>
            <a:ahLst/>
            <a:cxnLst/>
            <a:rect r="r" b="b" t="t" l="l"/>
            <a:pathLst>
              <a:path h="6336488" w="6626393">
                <a:moveTo>
                  <a:pt x="0" y="0"/>
                </a:moveTo>
                <a:lnTo>
                  <a:pt x="6626393" y="0"/>
                </a:lnTo>
                <a:lnTo>
                  <a:pt x="6626393" y="6336488"/>
                </a:lnTo>
                <a:lnTo>
                  <a:pt x="0" y="6336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5400000">
            <a:off x="15197250" y="2565083"/>
            <a:ext cx="3582386" cy="54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799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Advertising Presentation | December 2020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445298" y="-570516"/>
            <a:ext cx="6626393" cy="6336488"/>
          </a:xfrm>
          <a:custGeom>
            <a:avLst/>
            <a:gdLst/>
            <a:ahLst/>
            <a:cxnLst/>
            <a:rect r="r" b="b" t="t" l="l"/>
            <a:pathLst>
              <a:path h="6336488" w="6626393">
                <a:moveTo>
                  <a:pt x="0" y="0"/>
                </a:moveTo>
                <a:lnTo>
                  <a:pt x="6626393" y="0"/>
                </a:lnTo>
                <a:lnTo>
                  <a:pt x="6626393" y="6336488"/>
                </a:lnTo>
                <a:lnTo>
                  <a:pt x="0" y="6336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13737" y="3593097"/>
            <a:ext cx="9130871" cy="3435490"/>
          </a:xfrm>
          <a:custGeom>
            <a:avLst/>
            <a:gdLst/>
            <a:ahLst/>
            <a:cxnLst/>
            <a:rect r="r" b="b" t="t" l="l"/>
            <a:pathLst>
              <a:path h="3435490" w="9130871">
                <a:moveTo>
                  <a:pt x="0" y="0"/>
                </a:moveTo>
                <a:lnTo>
                  <a:pt x="9130872" y="0"/>
                </a:lnTo>
                <a:lnTo>
                  <a:pt x="9130872" y="3435490"/>
                </a:lnTo>
                <a:lnTo>
                  <a:pt x="0" y="3435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416823" y="8219212"/>
            <a:ext cx="1038771" cy="69078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1615524"/>
            <a:ext cx="488922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Completion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16823" y="7295287"/>
            <a:ext cx="837497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Shipped to Production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398540" y="8219212"/>
            <a:ext cx="1038771" cy="69078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380256" y="8219212"/>
            <a:ext cx="1038771" cy="69078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419027" y="8219212"/>
            <a:ext cx="1038771" cy="69078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400743" y="8219212"/>
            <a:ext cx="1038771" cy="69078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382459" y="8219212"/>
            <a:ext cx="1038771" cy="69078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363439" y="8219212"/>
            <a:ext cx="1038771" cy="69078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345155" y="8219212"/>
            <a:ext cx="1038771" cy="69078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326871" y="8219212"/>
            <a:ext cx="1038771" cy="690783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03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314306">
            <a:off x="12171508" y="-27102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82985" y="5067729"/>
            <a:ext cx="1605827" cy="1605827"/>
          </a:xfrm>
          <a:custGeom>
            <a:avLst/>
            <a:gdLst/>
            <a:ahLst/>
            <a:cxnLst/>
            <a:rect r="r" b="b" t="t" l="l"/>
            <a:pathLst>
              <a:path h="1605827" w="1605827">
                <a:moveTo>
                  <a:pt x="0" y="0"/>
                </a:moveTo>
                <a:lnTo>
                  <a:pt x="1605827" y="0"/>
                </a:lnTo>
                <a:lnTo>
                  <a:pt x="1605827" y="1605827"/>
                </a:lnTo>
                <a:lnTo>
                  <a:pt x="0" y="1605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10710" y="5575614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55246" y="7641253"/>
            <a:ext cx="1287712" cy="1287712"/>
          </a:xfrm>
          <a:custGeom>
            <a:avLst/>
            <a:gdLst/>
            <a:ahLst/>
            <a:cxnLst/>
            <a:rect r="r" b="b" t="t" l="l"/>
            <a:pathLst>
              <a:path h="1287712" w="1287712">
                <a:moveTo>
                  <a:pt x="0" y="0"/>
                </a:moveTo>
                <a:lnTo>
                  <a:pt x="1287712" y="0"/>
                </a:lnTo>
                <a:lnTo>
                  <a:pt x="1287712" y="1287711"/>
                </a:lnTo>
                <a:lnTo>
                  <a:pt x="0" y="12877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26160" y="7387931"/>
            <a:ext cx="1290615" cy="1541033"/>
          </a:xfrm>
          <a:custGeom>
            <a:avLst/>
            <a:gdLst/>
            <a:ahLst/>
            <a:cxnLst/>
            <a:rect r="r" b="b" t="t" l="l"/>
            <a:pathLst>
              <a:path h="1541033" w="1290615">
                <a:moveTo>
                  <a:pt x="0" y="0"/>
                </a:moveTo>
                <a:lnTo>
                  <a:pt x="1290615" y="0"/>
                </a:lnTo>
                <a:lnTo>
                  <a:pt x="1290615" y="1541033"/>
                </a:lnTo>
                <a:lnTo>
                  <a:pt x="0" y="1541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96279" y="7990080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30385" y="3077978"/>
            <a:ext cx="1428570" cy="1308928"/>
          </a:xfrm>
          <a:custGeom>
            <a:avLst/>
            <a:gdLst/>
            <a:ahLst/>
            <a:cxnLst/>
            <a:rect r="r" b="b" t="t" l="l"/>
            <a:pathLst>
              <a:path h="1308928" w="1428570">
                <a:moveTo>
                  <a:pt x="0" y="0"/>
                </a:moveTo>
                <a:lnTo>
                  <a:pt x="1428570" y="0"/>
                </a:lnTo>
                <a:lnTo>
                  <a:pt x="1428570" y="1308927"/>
                </a:lnTo>
                <a:lnTo>
                  <a:pt x="0" y="13089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12277" y="3258437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1" y="0"/>
                </a:lnTo>
                <a:lnTo>
                  <a:pt x="1950601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66518" y="2826175"/>
            <a:ext cx="1545491" cy="1454580"/>
          </a:xfrm>
          <a:custGeom>
            <a:avLst/>
            <a:gdLst/>
            <a:ahLst/>
            <a:cxnLst/>
            <a:rect r="r" b="b" t="t" l="l"/>
            <a:pathLst>
              <a:path h="1454580" w="1545491">
                <a:moveTo>
                  <a:pt x="0" y="0"/>
                </a:moveTo>
                <a:lnTo>
                  <a:pt x="1545491" y="0"/>
                </a:lnTo>
                <a:lnTo>
                  <a:pt x="1545491" y="1454581"/>
                </a:lnTo>
                <a:lnTo>
                  <a:pt x="0" y="145458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390298" y="5237419"/>
            <a:ext cx="494872" cy="3445310"/>
          </a:xfrm>
          <a:custGeom>
            <a:avLst/>
            <a:gdLst/>
            <a:ahLst/>
            <a:cxnLst/>
            <a:rect r="r" b="b" t="t" l="l"/>
            <a:pathLst>
              <a:path h="3445310" w="494872">
                <a:moveTo>
                  <a:pt x="494871" y="0"/>
                </a:moveTo>
                <a:lnTo>
                  <a:pt x="0" y="0"/>
                </a:lnTo>
                <a:lnTo>
                  <a:pt x="0" y="3445309"/>
                </a:lnTo>
                <a:lnTo>
                  <a:pt x="494871" y="3445309"/>
                </a:lnTo>
                <a:lnTo>
                  <a:pt x="494871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57418" y="5134297"/>
            <a:ext cx="1329466" cy="1329466"/>
          </a:xfrm>
          <a:custGeom>
            <a:avLst/>
            <a:gdLst/>
            <a:ahLst/>
            <a:cxnLst/>
            <a:rect r="r" b="b" t="t" l="l"/>
            <a:pathLst>
              <a:path h="1329466" w="1329466">
                <a:moveTo>
                  <a:pt x="0" y="0"/>
                </a:moveTo>
                <a:lnTo>
                  <a:pt x="1329467" y="0"/>
                </a:lnTo>
                <a:lnTo>
                  <a:pt x="1329467" y="1329466"/>
                </a:lnTo>
                <a:lnTo>
                  <a:pt x="0" y="13294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615524"/>
            <a:ext cx="919913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New Feature required 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41509" y="6831675"/>
            <a:ext cx="14341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MOBILE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32726" y="3267716"/>
            <a:ext cx="298186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Web App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201287"/>
            <a:ext cx="73363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Feature to be developed for each platform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301198"/>
            <a:ext cx="715901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developers working on same feature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03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314306">
            <a:off x="12171508" y="-27102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82985" y="5067729"/>
            <a:ext cx="1605827" cy="1605827"/>
          </a:xfrm>
          <a:custGeom>
            <a:avLst/>
            <a:gdLst/>
            <a:ahLst/>
            <a:cxnLst/>
            <a:rect r="r" b="b" t="t" l="l"/>
            <a:pathLst>
              <a:path h="1605827" w="1605827">
                <a:moveTo>
                  <a:pt x="0" y="0"/>
                </a:moveTo>
                <a:lnTo>
                  <a:pt x="1605827" y="0"/>
                </a:lnTo>
                <a:lnTo>
                  <a:pt x="1605827" y="1605827"/>
                </a:lnTo>
                <a:lnTo>
                  <a:pt x="0" y="1605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10710" y="5575614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55246" y="7641253"/>
            <a:ext cx="1287712" cy="1287712"/>
          </a:xfrm>
          <a:custGeom>
            <a:avLst/>
            <a:gdLst/>
            <a:ahLst/>
            <a:cxnLst/>
            <a:rect r="r" b="b" t="t" l="l"/>
            <a:pathLst>
              <a:path h="1287712" w="1287712">
                <a:moveTo>
                  <a:pt x="0" y="0"/>
                </a:moveTo>
                <a:lnTo>
                  <a:pt x="1287712" y="0"/>
                </a:lnTo>
                <a:lnTo>
                  <a:pt x="1287712" y="1287711"/>
                </a:lnTo>
                <a:lnTo>
                  <a:pt x="0" y="12877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26160" y="7387931"/>
            <a:ext cx="1290615" cy="1541033"/>
          </a:xfrm>
          <a:custGeom>
            <a:avLst/>
            <a:gdLst/>
            <a:ahLst/>
            <a:cxnLst/>
            <a:rect r="r" b="b" t="t" l="l"/>
            <a:pathLst>
              <a:path h="1541033" w="1290615">
                <a:moveTo>
                  <a:pt x="0" y="0"/>
                </a:moveTo>
                <a:lnTo>
                  <a:pt x="1290615" y="0"/>
                </a:lnTo>
                <a:lnTo>
                  <a:pt x="1290615" y="1541033"/>
                </a:lnTo>
                <a:lnTo>
                  <a:pt x="0" y="1541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96279" y="7990080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2" y="0"/>
                </a:lnTo>
                <a:lnTo>
                  <a:pt x="1950602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30385" y="3077978"/>
            <a:ext cx="1428570" cy="1308928"/>
          </a:xfrm>
          <a:custGeom>
            <a:avLst/>
            <a:gdLst/>
            <a:ahLst/>
            <a:cxnLst/>
            <a:rect r="r" b="b" t="t" l="l"/>
            <a:pathLst>
              <a:path h="1308928" w="1428570">
                <a:moveTo>
                  <a:pt x="0" y="0"/>
                </a:moveTo>
                <a:lnTo>
                  <a:pt x="1428570" y="0"/>
                </a:lnTo>
                <a:lnTo>
                  <a:pt x="1428570" y="1308927"/>
                </a:lnTo>
                <a:lnTo>
                  <a:pt x="0" y="13089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12277" y="3258437"/>
            <a:ext cx="1950602" cy="590057"/>
          </a:xfrm>
          <a:custGeom>
            <a:avLst/>
            <a:gdLst/>
            <a:ahLst/>
            <a:cxnLst/>
            <a:rect r="r" b="b" t="t" l="l"/>
            <a:pathLst>
              <a:path h="590057" w="1950602">
                <a:moveTo>
                  <a:pt x="0" y="0"/>
                </a:moveTo>
                <a:lnTo>
                  <a:pt x="1950601" y="0"/>
                </a:lnTo>
                <a:lnTo>
                  <a:pt x="1950601" y="590057"/>
                </a:lnTo>
                <a:lnTo>
                  <a:pt x="0" y="5900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66518" y="2826175"/>
            <a:ext cx="1545491" cy="1454580"/>
          </a:xfrm>
          <a:custGeom>
            <a:avLst/>
            <a:gdLst/>
            <a:ahLst/>
            <a:cxnLst/>
            <a:rect r="r" b="b" t="t" l="l"/>
            <a:pathLst>
              <a:path h="1454580" w="1545491">
                <a:moveTo>
                  <a:pt x="0" y="0"/>
                </a:moveTo>
                <a:lnTo>
                  <a:pt x="1545491" y="0"/>
                </a:lnTo>
                <a:lnTo>
                  <a:pt x="1545491" y="1454581"/>
                </a:lnTo>
                <a:lnTo>
                  <a:pt x="0" y="145458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390298" y="5237419"/>
            <a:ext cx="494872" cy="3445310"/>
          </a:xfrm>
          <a:custGeom>
            <a:avLst/>
            <a:gdLst/>
            <a:ahLst/>
            <a:cxnLst/>
            <a:rect r="r" b="b" t="t" l="l"/>
            <a:pathLst>
              <a:path h="3445310" w="494872">
                <a:moveTo>
                  <a:pt x="494871" y="0"/>
                </a:moveTo>
                <a:lnTo>
                  <a:pt x="0" y="0"/>
                </a:lnTo>
                <a:lnTo>
                  <a:pt x="0" y="3445309"/>
                </a:lnTo>
                <a:lnTo>
                  <a:pt x="494871" y="3445309"/>
                </a:lnTo>
                <a:lnTo>
                  <a:pt x="494871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57418" y="5134297"/>
            <a:ext cx="1329466" cy="1329466"/>
          </a:xfrm>
          <a:custGeom>
            <a:avLst/>
            <a:gdLst/>
            <a:ahLst/>
            <a:cxnLst/>
            <a:rect r="r" b="b" t="t" l="l"/>
            <a:pathLst>
              <a:path h="1329466" w="1329466">
                <a:moveTo>
                  <a:pt x="0" y="0"/>
                </a:moveTo>
                <a:lnTo>
                  <a:pt x="1329467" y="0"/>
                </a:lnTo>
                <a:lnTo>
                  <a:pt x="1329467" y="1329466"/>
                </a:lnTo>
                <a:lnTo>
                  <a:pt x="0" y="13294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615524"/>
            <a:ext cx="919913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New Feature required 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41509" y="6831675"/>
            <a:ext cx="14341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MOBILE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32726" y="3267716"/>
            <a:ext cx="298186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Web App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201287"/>
            <a:ext cx="73363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Feature to be developed for each platform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301198"/>
            <a:ext cx="715901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developers working on same feature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880568"/>
            <a:ext cx="733638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iteration of changes across platform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8461718"/>
            <a:ext cx="73363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Time Consuming?, Need to Ship faster...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5879921"/>
            <a:ext cx="73363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Sudden new changes 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-1503406">
            <a:off x="9144000" y="1188028"/>
            <a:ext cx="8469457" cy="8271894"/>
            <a:chOff x="0" y="0"/>
            <a:chExt cx="11292609" cy="1102919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528501" y="397289"/>
              <a:ext cx="10235607" cy="1023560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92609" cy="11029192"/>
            </a:xfrm>
            <a:custGeom>
              <a:avLst/>
              <a:gdLst/>
              <a:ahLst/>
              <a:cxnLst/>
              <a:rect r="r" b="b" t="t" l="l"/>
              <a:pathLst>
                <a:path h="11029192" w="11292609">
                  <a:moveTo>
                    <a:pt x="0" y="0"/>
                  </a:moveTo>
                  <a:lnTo>
                    <a:pt x="11292609" y="0"/>
                  </a:lnTo>
                  <a:lnTo>
                    <a:pt x="11292609" y="11029192"/>
                  </a:lnTo>
                  <a:lnTo>
                    <a:pt x="0" y="11029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6751" t="-3882" r="-37055" b="-289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1905000"/>
            <a:ext cx="8664267" cy="363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Dart and Flutter</a:t>
            </a:r>
          </a:p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Cross Platform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Framework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110974" y="6852614"/>
            <a:ext cx="1532287" cy="1902387"/>
          </a:xfrm>
          <a:custGeom>
            <a:avLst/>
            <a:gdLst/>
            <a:ahLst/>
            <a:cxnLst/>
            <a:rect r="r" b="b" t="t" l="l"/>
            <a:pathLst>
              <a:path h="1902387" w="1532287">
                <a:moveTo>
                  <a:pt x="0" y="0"/>
                </a:moveTo>
                <a:lnTo>
                  <a:pt x="1532286" y="0"/>
                </a:lnTo>
                <a:lnTo>
                  <a:pt x="1532286" y="1902387"/>
                </a:lnTo>
                <a:lnTo>
                  <a:pt x="0" y="190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852614"/>
            <a:ext cx="2039207" cy="2069306"/>
          </a:xfrm>
          <a:custGeom>
            <a:avLst/>
            <a:gdLst/>
            <a:ahLst/>
            <a:cxnLst/>
            <a:rect r="r" b="b" t="t" l="l"/>
            <a:pathLst>
              <a:path h="2069306" w="2039207">
                <a:moveTo>
                  <a:pt x="0" y="0"/>
                </a:moveTo>
                <a:lnTo>
                  <a:pt x="2039207" y="0"/>
                </a:lnTo>
                <a:lnTo>
                  <a:pt x="2039207" y="2069305"/>
                </a:lnTo>
                <a:lnTo>
                  <a:pt x="0" y="20693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DAGaGaSI7E4</dc:identifier>
  <dcterms:modified xsi:type="dcterms:W3CDTF">2011-08-01T06:04:30Z</dcterms:modified>
  <cp:revision>1</cp:revision>
  <dc:title>Flutter as Feature: Fusing Flutter Web and ReactJs</dc:title>
</cp:coreProperties>
</file>